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4" r:id="rId4"/>
    <p:sldId id="265" r:id="rId5"/>
    <p:sldId id="270" r:id="rId6"/>
    <p:sldId id="271" r:id="rId7"/>
    <p:sldId id="272" r:id="rId8"/>
    <p:sldId id="266" r:id="rId9"/>
    <p:sldId id="269" r:id="rId10"/>
    <p:sldId id="256" r:id="rId11"/>
    <p:sldId id="262" r:id="rId12"/>
    <p:sldId id="257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CF-4E1B-B69D-3B543D7F548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9CF-4E1B-B69D-3B543D7F548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CF-4E1B-B69D-3B543D7F548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9CF-4E1B-B69D-3B543D7F548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CF-4E1B-B69D-3B543D7F548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9CF-4E1B-B69D-3B543D7F548C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9CF-4E1B-B69D-3B543D7F54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ПО</c:v>
                </c:pt>
                <c:pt idx="1">
                  <c:v>1 курс</c:v>
                </c:pt>
                <c:pt idx="2">
                  <c:v>2 курс</c:v>
                </c:pt>
                <c:pt idx="3">
                  <c:v>3 курс</c:v>
                </c:pt>
                <c:pt idx="4">
                  <c:v>4 курс</c:v>
                </c:pt>
                <c:pt idx="5">
                  <c:v>5 курс</c:v>
                </c:pt>
                <c:pt idx="6">
                  <c:v>магистратура</c:v>
                </c:pt>
                <c:pt idx="7">
                  <c:v>аспирантура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</c:v>
                </c:pt>
                <c:pt idx="1">
                  <c:v>29</c:v>
                </c:pt>
                <c:pt idx="2">
                  <c:v>8</c:v>
                </c:pt>
                <c:pt idx="3">
                  <c:v>21</c:v>
                </c:pt>
                <c:pt idx="4">
                  <c:v>22</c:v>
                </c:pt>
                <c:pt idx="5">
                  <c:v>3</c:v>
                </c:pt>
                <c:pt idx="6">
                  <c:v>44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F-4E1B-B69D-3B543D7F5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437529720"/>
        <c:axId val="437530048"/>
      </c:barChart>
      <c:catAx>
        <c:axId val="43752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7530048"/>
        <c:crosses val="autoZero"/>
        <c:auto val="1"/>
        <c:lblAlgn val="ctr"/>
        <c:lblOffset val="100"/>
        <c:noMultiLvlLbl val="0"/>
      </c:catAx>
      <c:valAx>
        <c:axId val="437530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752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E6F28-8186-4C90-A186-42C9698B3A8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9A9019-7788-4464-A3C3-14CC449ECB75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Китай</a:t>
          </a:r>
        </a:p>
      </dgm:t>
    </dgm:pt>
    <dgm:pt modelId="{E792FC3A-28C0-4FEF-B7B6-EB5E5F6BF167}" type="parTrans" cxnId="{4F80ACC9-DF44-4ECE-92E9-66F1869150C0}">
      <dgm:prSet/>
      <dgm:spPr/>
      <dgm:t>
        <a:bodyPr/>
        <a:lstStyle/>
        <a:p>
          <a:endParaRPr lang="ru-RU"/>
        </a:p>
      </dgm:t>
    </dgm:pt>
    <dgm:pt modelId="{68A1154E-909C-4F18-9750-04F55DB83D1D}" type="sibTrans" cxnId="{4F80ACC9-DF44-4ECE-92E9-66F1869150C0}">
      <dgm:prSet/>
      <dgm:spPr/>
      <dgm:t>
        <a:bodyPr/>
        <a:lstStyle/>
        <a:p>
          <a:endParaRPr lang="ru-RU"/>
        </a:p>
      </dgm:t>
    </dgm:pt>
    <dgm:pt modelId="{D0E30F3D-2AE9-444C-BE0B-02DC944CF1A3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Италия</a:t>
          </a:r>
        </a:p>
      </dgm:t>
    </dgm:pt>
    <dgm:pt modelId="{62FCE513-F22F-4BF6-BFB2-4797622C9C1F}" type="parTrans" cxnId="{3AF9C399-1A5B-478A-9C8D-256655753025}">
      <dgm:prSet/>
      <dgm:spPr/>
      <dgm:t>
        <a:bodyPr/>
        <a:lstStyle/>
        <a:p>
          <a:endParaRPr lang="ru-RU"/>
        </a:p>
      </dgm:t>
    </dgm:pt>
    <dgm:pt modelId="{99282A39-011D-46DD-8126-2EC87320301A}" type="sibTrans" cxnId="{3AF9C399-1A5B-478A-9C8D-256655753025}">
      <dgm:prSet/>
      <dgm:spPr/>
      <dgm:t>
        <a:bodyPr/>
        <a:lstStyle/>
        <a:p>
          <a:endParaRPr lang="ru-RU"/>
        </a:p>
      </dgm:t>
    </dgm:pt>
    <dgm:pt modelId="{B204BBB2-EA44-4402-AFA5-47D9387BC553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Томск</a:t>
          </a:r>
          <a:endParaRPr lang="ru-RU" b="1" dirty="0">
            <a:solidFill>
              <a:schemeClr val="tx1"/>
            </a:solidFill>
          </a:endParaRPr>
        </a:p>
      </dgm:t>
    </dgm:pt>
    <dgm:pt modelId="{39174979-B2A8-4302-A508-0AAD5067A361}" type="parTrans" cxnId="{EAA4F79F-3758-494A-ABD1-9260E41F5241}">
      <dgm:prSet/>
      <dgm:spPr/>
      <dgm:t>
        <a:bodyPr/>
        <a:lstStyle/>
        <a:p>
          <a:endParaRPr lang="ru-RU"/>
        </a:p>
      </dgm:t>
    </dgm:pt>
    <dgm:pt modelId="{19853E64-0F6A-4039-A7FF-A28FE8CBFD52}" type="sibTrans" cxnId="{EAA4F79F-3758-494A-ABD1-9260E41F5241}">
      <dgm:prSet/>
      <dgm:spPr/>
      <dgm:t>
        <a:bodyPr/>
        <a:lstStyle/>
        <a:p>
          <a:endParaRPr lang="ru-RU"/>
        </a:p>
      </dgm:t>
    </dgm:pt>
    <dgm:pt modelId="{4FF21A62-BB92-48E2-A206-EC4A6D082BE5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err="1" smtClean="0"/>
            <a:t>Цзилиньский</a:t>
          </a:r>
          <a:r>
            <a:rPr lang="ru-RU" sz="1800" dirty="0" smtClean="0"/>
            <a:t> университет, г. </a:t>
          </a:r>
          <a:r>
            <a:rPr lang="ru-RU" sz="1800" dirty="0" err="1" smtClean="0"/>
            <a:t>Чанчунь</a:t>
          </a:r>
          <a:endParaRPr lang="ru-RU" sz="1800" dirty="0"/>
        </a:p>
      </dgm:t>
    </dgm:pt>
    <dgm:pt modelId="{0B17BF46-414B-4990-8BC1-B52F21389F1E}" type="parTrans" cxnId="{BB123D0C-89EE-403C-BAAF-7608AFC7741B}">
      <dgm:prSet/>
      <dgm:spPr/>
      <dgm:t>
        <a:bodyPr/>
        <a:lstStyle/>
        <a:p>
          <a:endParaRPr lang="ru-RU"/>
        </a:p>
      </dgm:t>
    </dgm:pt>
    <dgm:pt modelId="{8BFAB386-084C-4973-9E35-6BC7071036A6}" type="sibTrans" cxnId="{BB123D0C-89EE-403C-BAAF-7608AFC7741B}">
      <dgm:prSet/>
      <dgm:spPr/>
      <dgm:t>
        <a:bodyPr/>
        <a:lstStyle/>
        <a:p>
          <a:endParaRPr lang="ru-RU"/>
        </a:p>
      </dgm:t>
    </dgm:pt>
    <dgm:pt modelId="{41AF6DC8-7005-4970-8AD0-4B6A375CDCE4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/>
            <a:t>Университет </a:t>
          </a:r>
          <a:r>
            <a:rPr lang="ru-RU" sz="1800" dirty="0" err="1"/>
            <a:t>Л'Ориентале</a:t>
          </a:r>
          <a:r>
            <a:rPr lang="en-US" sz="1800" dirty="0"/>
            <a:t>, </a:t>
          </a:r>
          <a:r>
            <a:rPr lang="ru-RU" sz="1800" dirty="0"/>
            <a:t>г. Неаполь</a:t>
          </a:r>
        </a:p>
      </dgm:t>
    </dgm:pt>
    <dgm:pt modelId="{1CABD4E5-7F27-4B74-B06F-A1028CE72991}" type="parTrans" cxnId="{E0F2D9A7-7016-49F9-A835-89C6D501CA92}">
      <dgm:prSet/>
      <dgm:spPr/>
      <dgm:t>
        <a:bodyPr/>
        <a:lstStyle/>
        <a:p>
          <a:endParaRPr lang="ru-RU"/>
        </a:p>
      </dgm:t>
    </dgm:pt>
    <dgm:pt modelId="{F122BA58-5687-414A-8386-9326BF8B53FB}" type="sibTrans" cxnId="{E0F2D9A7-7016-49F9-A835-89C6D501CA92}">
      <dgm:prSet/>
      <dgm:spPr/>
      <dgm:t>
        <a:bodyPr/>
        <a:lstStyle/>
        <a:p>
          <a:endParaRPr lang="ru-RU"/>
        </a:p>
      </dgm:t>
    </dgm:pt>
    <dgm:pt modelId="{377D0C4C-8982-4728-9D3C-0D124805685B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/>
            <a:t> Государственный университет г. Катании</a:t>
          </a:r>
        </a:p>
      </dgm:t>
    </dgm:pt>
    <dgm:pt modelId="{686088F5-DE30-46F4-A65F-C8CB02D6D3B4}" type="parTrans" cxnId="{1A1DD6DF-BA7A-47B7-B84B-31651DA40D22}">
      <dgm:prSet/>
      <dgm:spPr/>
      <dgm:t>
        <a:bodyPr/>
        <a:lstStyle/>
        <a:p>
          <a:endParaRPr lang="ru-RU"/>
        </a:p>
      </dgm:t>
    </dgm:pt>
    <dgm:pt modelId="{A1FACE6A-849F-4753-A398-5A96598854B1}" type="sibTrans" cxnId="{1A1DD6DF-BA7A-47B7-B84B-31651DA40D22}">
      <dgm:prSet/>
      <dgm:spPr/>
      <dgm:t>
        <a:bodyPr/>
        <a:lstStyle/>
        <a:p>
          <a:endParaRPr lang="ru-RU"/>
        </a:p>
      </dgm:t>
    </dgm:pt>
    <dgm:pt modelId="{D2D8AE0A-0746-4CE5-A6ED-1B9CDDBDBE0B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err="1" smtClean="0"/>
            <a:t>Шаньдунский</a:t>
          </a:r>
          <a:r>
            <a:rPr lang="ru-RU" sz="1800" dirty="0" smtClean="0"/>
            <a:t> транспортный университет, г. </a:t>
          </a:r>
          <a:r>
            <a:rPr lang="ru-RU" sz="1800" dirty="0" err="1" smtClean="0"/>
            <a:t>Цзинань</a:t>
          </a:r>
          <a:endParaRPr lang="ru-RU" sz="1800" dirty="0"/>
        </a:p>
      </dgm:t>
    </dgm:pt>
    <dgm:pt modelId="{BB7A58AD-DF49-45AB-9D43-6D937B74C7B7}" type="parTrans" cxnId="{97750A34-E5B1-4AE5-9A2D-5CE82176DF21}">
      <dgm:prSet/>
      <dgm:spPr/>
      <dgm:t>
        <a:bodyPr/>
        <a:lstStyle/>
        <a:p>
          <a:endParaRPr lang="ru-RU"/>
        </a:p>
      </dgm:t>
    </dgm:pt>
    <dgm:pt modelId="{4C4A7D99-232A-4FB7-B162-27316D51B730}" type="sibTrans" cxnId="{97750A34-E5B1-4AE5-9A2D-5CE82176DF21}">
      <dgm:prSet/>
      <dgm:spPr/>
      <dgm:t>
        <a:bodyPr/>
        <a:lstStyle/>
        <a:p>
          <a:endParaRPr lang="ru-RU"/>
        </a:p>
      </dgm:t>
    </dgm:pt>
    <dgm:pt modelId="{C64D06D8-070D-4CF4-816C-5AD6FD25FA0B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22860" tIns="11430" rIns="22860" bIns="1143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Государственный институт русского языка им. А. С. Пушкина</a:t>
          </a:r>
        </a:p>
      </dgm:t>
    </dgm:pt>
    <dgm:pt modelId="{99FC8426-76CB-4E31-93B9-0D7FE20E5FF2}" type="parTrans" cxnId="{C97F0B97-E06D-4B42-A6B8-D2E87CE2C4FA}">
      <dgm:prSet/>
      <dgm:spPr/>
      <dgm:t>
        <a:bodyPr/>
        <a:lstStyle/>
        <a:p>
          <a:endParaRPr lang="ru-RU"/>
        </a:p>
      </dgm:t>
    </dgm:pt>
    <dgm:pt modelId="{216EF1E9-EAB5-4F6A-A362-1135AF7E798D}" type="sibTrans" cxnId="{C97F0B97-E06D-4B42-A6B8-D2E87CE2C4FA}">
      <dgm:prSet/>
      <dgm:spPr/>
      <dgm:t>
        <a:bodyPr/>
        <a:lstStyle/>
        <a:p>
          <a:endParaRPr lang="ru-RU"/>
        </a:p>
      </dgm:t>
    </dgm:pt>
    <dgm:pt modelId="{F9138ABD-09E3-47CE-9300-E5B650D5BDA4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Москва</a:t>
          </a:r>
        </a:p>
      </dgm:t>
    </dgm:pt>
    <dgm:pt modelId="{38B5599C-6AE7-42EB-9F0F-7605D28957FA}" type="parTrans" cxnId="{43E26FEA-96F1-4AFE-9A9F-879334C13F06}">
      <dgm:prSet/>
      <dgm:spPr/>
      <dgm:t>
        <a:bodyPr/>
        <a:lstStyle/>
        <a:p>
          <a:endParaRPr lang="ru-RU"/>
        </a:p>
      </dgm:t>
    </dgm:pt>
    <dgm:pt modelId="{A8554A62-7125-4BAE-B507-67D45589F0C5}" type="sibTrans" cxnId="{43E26FEA-96F1-4AFE-9A9F-879334C13F06}">
      <dgm:prSet/>
      <dgm:spPr/>
      <dgm:t>
        <a:bodyPr/>
        <a:lstStyle/>
        <a:p>
          <a:endParaRPr lang="ru-RU"/>
        </a:p>
      </dgm:t>
    </dgm:pt>
    <dgm:pt modelId="{697AC763-9E0E-4CCF-BEF0-4EA230999A13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22860" tIns="11430" rIns="22860" bIns="1143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Российский университет дружбы народов</a:t>
          </a:r>
        </a:p>
      </dgm:t>
    </dgm:pt>
    <dgm:pt modelId="{AD4C5690-6B74-4A37-B4B1-6B81F6F37620}" type="parTrans" cxnId="{B3A1F056-BB7E-4A79-899D-0256F16EE560}">
      <dgm:prSet/>
      <dgm:spPr/>
      <dgm:t>
        <a:bodyPr/>
        <a:lstStyle/>
        <a:p>
          <a:endParaRPr lang="ru-RU"/>
        </a:p>
      </dgm:t>
    </dgm:pt>
    <dgm:pt modelId="{08BBCE04-F808-4D18-82FF-48BF5672BF0C}" type="sibTrans" cxnId="{B3A1F056-BB7E-4A79-899D-0256F16EE560}">
      <dgm:prSet/>
      <dgm:spPr/>
      <dgm:t>
        <a:bodyPr/>
        <a:lstStyle/>
        <a:p>
          <a:endParaRPr lang="ru-RU"/>
        </a:p>
      </dgm:t>
    </dgm:pt>
    <dgm:pt modelId="{D49EBC4E-4FDB-49EC-BE39-8AB9D0A8FDB9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Томский политехнический университет</a:t>
          </a:r>
          <a:endParaRPr lang="ru-RU" sz="1800" dirty="0"/>
        </a:p>
      </dgm:t>
    </dgm:pt>
    <dgm:pt modelId="{5AF8466D-A03D-48E3-BE85-E9F585DF7B12}" type="parTrans" cxnId="{E475457A-1663-4CD3-AAC5-076DE2D609C1}">
      <dgm:prSet/>
      <dgm:spPr/>
      <dgm:t>
        <a:bodyPr/>
        <a:lstStyle/>
        <a:p>
          <a:endParaRPr lang="ru-RU"/>
        </a:p>
      </dgm:t>
    </dgm:pt>
    <dgm:pt modelId="{AC13E5A7-F2DA-40C0-AFEA-215AB0238A7A}" type="sibTrans" cxnId="{E475457A-1663-4CD3-AAC5-076DE2D609C1}">
      <dgm:prSet/>
      <dgm:spPr/>
      <dgm:t>
        <a:bodyPr/>
        <a:lstStyle/>
        <a:p>
          <a:endParaRPr lang="ru-RU"/>
        </a:p>
      </dgm:t>
    </dgm:pt>
    <dgm:pt modelId="{45023C2F-B0AD-412C-86B7-8DBF0C88F5A1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Римский университет Ла </a:t>
          </a:r>
          <a:r>
            <a:rPr lang="ru-RU" sz="1800" dirty="0" err="1" smtClean="0"/>
            <a:t>Сапиенца</a:t>
          </a:r>
          <a:r>
            <a:rPr lang="ru-RU" sz="1800" dirty="0" smtClean="0"/>
            <a:t>, г. Рим</a:t>
          </a:r>
          <a:endParaRPr lang="ru-RU" sz="1800" dirty="0"/>
        </a:p>
      </dgm:t>
    </dgm:pt>
    <dgm:pt modelId="{2E664461-4AA9-4412-9BB7-1463ABF050DF}" type="parTrans" cxnId="{1B615183-E271-4CB5-B4F5-87FBA970E2CA}">
      <dgm:prSet/>
      <dgm:spPr/>
      <dgm:t>
        <a:bodyPr/>
        <a:lstStyle/>
        <a:p>
          <a:endParaRPr lang="ru-RU"/>
        </a:p>
      </dgm:t>
    </dgm:pt>
    <dgm:pt modelId="{1CFEF725-B4A4-4B51-BF37-48C00B201E1F}" type="sibTrans" cxnId="{1B615183-E271-4CB5-B4F5-87FBA970E2CA}">
      <dgm:prSet/>
      <dgm:spPr/>
      <dgm:t>
        <a:bodyPr/>
        <a:lstStyle/>
        <a:p>
          <a:endParaRPr lang="ru-RU"/>
        </a:p>
      </dgm:t>
    </dgm:pt>
    <dgm:pt modelId="{976DC4E8-2192-47D3-B9E1-8B20864863E2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Московский государственный технологический университет "СТАНКИН"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7578A7B0-9020-4C6D-AFA0-6D9DA3D87882}" type="parTrans" cxnId="{D6EB9BA7-4BC9-4585-80FE-B051979A66AC}">
      <dgm:prSet/>
      <dgm:spPr/>
      <dgm:t>
        <a:bodyPr/>
        <a:lstStyle/>
        <a:p>
          <a:endParaRPr lang="ru-RU"/>
        </a:p>
      </dgm:t>
    </dgm:pt>
    <dgm:pt modelId="{559E9C81-29C1-47A7-AD96-98A4EB4AE277}" type="sibTrans" cxnId="{D6EB9BA7-4BC9-4585-80FE-B051979A66AC}">
      <dgm:prSet/>
      <dgm:spPr/>
      <dgm:t>
        <a:bodyPr/>
        <a:lstStyle/>
        <a:p>
          <a:endParaRPr lang="ru-RU"/>
        </a:p>
      </dgm:t>
    </dgm:pt>
    <dgm:pt modelId="{0F2E6D09-3DE7-4891-BDE8-90D291979DBB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Московский политехнический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8D8A2E2E-CD57-4316-A4EC-9CA57F25F963}" type="parTrans" cxnId="{C523382C-6F29-439F-8AFD-216EA51465DE}">
      <dgm:prSet/>
      <dgm:spPr/>
      <dgm:t>
        <a:bodyPr/>
        <a:lstStyle/>
        <a:p>
          <a:endParaRPr lang="ru-RU"/>
        </a:p>
      </dgm:t>
    </dgm:pt>
    <dgm:pt modelId="{62A73AC0-4A29-4112-9E9F-780A5270BF4D}" type="sibTrans" cxnId="{C523382C-6F29-439F-8AFD-216EA51465DE}">
      <dgm:prSet/>
      <dgm:spPr/>
      <dgm:t>
        <a:bodyPr/>
        <a:lstStyle/>
        <a:p>
          <a:endParaRPr lang="ru-RU"/>
        </a:p>
      </dgm:t>
    </dgm:pt>
    <dgm:pt modelId="{E3F59085-CD3E-4749-8850-58F6AE2D772B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Национальный исследовательский ядерный университет «МИФИ»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3B425245-AA6C-4B6B-AEA7-AD39F9AC25D5}" type="parTrans" cxnId="{E90CE413-C274-41DF-8158-63E3FC3AAECF}">
      <dgm:prSet/>
      <dgm:spPr/>
      <dgm:t>
        <a:bodyPr/>
        <a:lstStyle/>
        <a:p>
          <a:endParaRPr lang="ru-RU"/>
        </a:p>
      </dgm:t>
    </dgm:pt>
    <dgm:pt modelId="{7F58E4F1-BB7E-4F8F-A7C3-C14F760303A2}" type="sibTrans" cxnId="{E90CE413-C274-41DF-8158-63E3FC3AAECF}">
      <dgm:prSet/>
      <dgm:spPr/>
      <dgm:t>
        <a:bodyPr/>
        <a:lstStyle/>
        <a:p>
          <a:endParaRPr lang="ru-RU"/>
        </a:p>
      </dgm:t>
    </dgm:pt>
    <dgm:pt modelId="{1B618A79-2221-492B-A049-2FF73ADBF149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Томский государственный университет</a:t>
          </a:r>
          <a:endParaRPr lang="ru-RU" sz="1800" dirty="0"/>
        </a:p>
      </dgm:t>
    </dgm:pt>
    <dgm:pt modelId="{86A7AE4B-A8FE-4B9B-93D5-E36B5FB65E79}" type="parTrans" cxnId="{F0997061-68CD-4B27-A529-F0BC584261D0}">
      <dgm:prSet/>
      <dgm:spPr/>
      <dgm:t>
        <a:bodyPr/>
        <a:lstStyle/>
        <a:p>
          <a:endParaRPr lang="ru-RU"/>
        </a:p>
      </dgm:t>
    </dgm:pt>
    <dgm:pt modelId="{160055DE-109B-4C15-8E75-7B8F27B6B5B7}" type="sibTrans" cxnId="{F0997061-68CD-4B27-A529-F0BC584261D0}">
      <dgm:prSet/>
      <dgm:spPr/>
      <dgm:t>
        <a:bodyPr/>
        <a:lstStyle/>
        <a:p>
          <a:endParaRPr lang="ru-RU"/>
        </a:p>
      </dgm:t>
    </dgm:pt>
    <dgm:pt modelId="{30009E6E-0A55-476F-A058-DB2D71419C27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Томский государственный архитектурно-строительный университет</a:t>
          </a:r>
          <a:endParaRPr lang="ru-RU" sz="1800" dirty="0"/>
        </a:p>
      </dgm:t>
    </dgm:pt>
    <dgm:pt modelId="{25407010-15E1-42AD-82B7-8109CA92B582}" type="parTrans" cxnId="{EEE4FD55-6ABF-4479-B970-2283EFA48E97}">
      <dgm:prSet/>
      <dgm:spPr/>
      <dgm:t>
        <a:bodyPr/>
        <a:lstStyle/>
        <a:p>
          <a:endParaRPr lang="ru-RU"/>
        </a:p>
      </dgm:t>
    </dgm:pt>
    <dgm:pt modelId="{E1618A47-3DE5-45B3-B734-5A3E58E18DCD}" type="sibTrans" cxnId="{EEE4FD55-6ABF-4479-B970-2283EFA48E97}">
      <dgm:prSet/>
      <dgm:spPr/>
      <dgm:t>
        <a:bodyPr/>
        <a:lstStyle/>
        <a:p>
          <a:endParaRPr lang="ru-RU"/>
        </a:p>
      </dgm:t>
    </dgm:pt>
    <dgm:pt modelId="{4C33E679-25BE-4105-9D3F-6E157C80D75A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Томский государственный университет систем управления и радиоэлектроники</a:t>
          </a:r>
          <a:endParaRPr lang="ru-RU" sz="1800" dirty="0"/>
        </a:p>
      </dgm:t>
    </dgm:pt>
    <dgm:pt modelId="{F6C06D29-4D3E-4896-BBFA-53CCC3C3578F}" type="parTrans" cxnId="{F123CF35-61CC-4C1B-89D6-62A8084F7801}">
      <dgm:prSet/>
      <dgm:spPr/>
      <dgm:t>
        <a:bodyPr/>
        <a:lstStyle/>
        <a:p>
          <a:endParaRPr lang="ru-RU"/>
        </a:p>
      </dgm:t>
    </dgm:pt>
    <dgm:pt modelId="{329917ED-E257-4887-B225-BD9952078DA3}" type="sibTrans" cxnId="{F123CF35-61CC-4C1B-89D6-62A8084F7801}">
      <dgm:prSet/>
      <dgm:spPr/>
      <dgm:t>
        <a:bodyPr/>
        <a:lstStyle/>
        <a:p>
          <a:endParaRPr lang="ru-RU"/>
        </a:p>
      </dgm:t>
    </dgm:pt>
    <dgm:pt modelId="{5EEDC660-3FE5-4B49-ACA3-C84923166B6F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Томский медико-фармацевтический колледж </a:t>
          </a:r>
          <a:r>
            <a:rPr lang="ru-RU" sz="1800" dirty="0" err="1" smtClean="0"/>
            <a:t>СибГМУ</a:t>
          </a:r>
          <a:endParaRPr lang="ru-RU" sz="1800" dirty="0"/>
        </a:p>
      </dgm:t>
    </dgm:pt>
    <dgm:pt modelId="{DFA31137-461E-42A9-B1BE-D7A4CCDBAE48}" type="parTrans" cxnId="{84E72523-26E6-4C3D-BC4A-3550271AB432}">
      <dgm:prSet/>
      <dgm:spPr/>
      <dgm:t>
        <a:bodyPr/>
        <a:lstStyle/>
        <a:p>
          <a:endParaRPr lang="ru-RU"/>
        </a:p>
      </dgm:t>
    </dgm:pt>
    <dgm:pt modelId="{5F6DF06B-70F9-4003-A715-90678CAB8A0E}" type="sibTrans" cxnId="{84E72523-26E6-4C3D-BC4A-3550271AB432}">
      <dgm:prSet/>
      <dgm:spPr/>
      <dgm:t>
        <a:bodyPr/>
        <a:lstStyle/>
        <a:p>
          <a:endParaRPr lang="ru-RU"/>
        </a:p>
      </dgm:t>
    </dgm:pt>
    <dgm:pt modelId="{357C1CD8-A0B6-4D86-9C3A-7B858989C6D7}" type="pres">
      <dgm:prSet presAssocID="{313E6F28-8186-4C90-A186-42C9698B3A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BF4BB3-C0B9-4534-BA56-528F0601C86A}" type="pres">
      <dgm:prSet presAssocID="{0D9A9019-7788-4464-A3C3-14CC449ECB75}" presName="linNode" presStyleCnt="0"/>
      <dgm:spPr/>
    </dgm:pt>
    <dgm:pt modelId="{ACCD1A55-460E-476C-A176-CFC3C266BDD1}" type="pres">
      <dgm:prSet presAssocID="{0D9A9019-7788-4464-A3C3-14CC449ECB75}" presName="parentText" presStyleLbl="node1" presStyleIdx="0" presStyleCnt="4" custScaleY="34332" custLinFactNeighborY="-3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ABC1A-1B20-4452-9D50-79CE3058D3B4}" type="pres">
      <dgm:prSet presAssocID="{0D9A9019-7788-4464-A3C3-14CC449ECB75}" presName="descendantText" presStyleLbl="alignAccFollowNode1" presStyleIdx="0" presStyleCnt="4" custScaleX="101201" custScaleY="58801" custLinFactNeighborX="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89DAD-FC74-4C5D-8AFC-BE2C69A42EB3}" type="pres">
      <dgm:prSet presAssocID="{68A1154E-909C-4F18-9750-04F55DB83D1D}" presName="sp" presStyleCnt="0"/>
      <dgm:spPr/>
    </dgm:pt>
    <dgm:pt modelId="{11647A28-1131-4C0A-AEB0-1E206E7CA4DC}" type="pres">
      <dgm:prSet presAssocID="{D0E30F3D-2AE9-444C-BE0B-02DC944CF1A3}" presName="linNode" presStyleCnt="0"/>
      <dgm:spPr/>
    </dgm:pt>
    <dgm:pt modelId="{2352E32A-C811-4E9B-939B-31A099EDC67F}" type="pres">
      <dgm:prSet presAssocID="{D0E30F3D-2AE9-444C-BE0B-02DC944CF1A3}" presName="parentText" presStyleLbl="node1" presStyleIdx="1" presStyleCnt="4" custScaleY="32107" custLinFactNeighborX="5" custLinFactNeighborY="-3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4B039-6B21-447C-8673-02A2308B8EBA}" type="pres">
      <dgm:prSet presAssocID="{D0E30F3D-2AE9-444C-BE0B-02DC944CF1A3}" presName="descendantText" presStyleLbl="alignAccFollowNode1" presStyleIdx="1" presStyleCnt="4" custScaleX="100750" custScaleY="61945" custLinFactNeighborX="3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2025C-8DE5-4EB2-9AB7-5EE0EA48B039}" type="pres">
      <dgm:prSet presAssocID="{99282A39-011D-46DD-8126-2EC87320301A}" presName="sp" presStyleCnt="0"/>
      <dgm:spPr/>
    </dgm:pt>
    <dgm:pt modelId="{C54C04ED-D9C5-4E62-A048-E9A42C6E14C8}" type="pres">
      <dgm:prSet presAssocID="{F9138ABD-09E3-47CE-9300-E5B650D5BDA4}" presName="linNode" presStyleCnt="0"/>
      <dgm:spPr/>
    </dgm:pt>
    <dgm:pt modelId="{20E3A931-E6DE-4CF5-B5D8-D59E5DEF5F0E}" type="pres">
      <dgm:prSet presAssocID="{F9138ABD-09E3-47CE-9300-E5B650D5BDA4}" presName="parentText" presStyleLbl="node1" presStyleIdx="2" presStyleCnt="4" custScaleY="433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11ED9-B977-41C5-8515-1E002C690974}" type="pres">
      <dgm:prSet presAssocID="{F9138ABD-09E3-47CE-9300-E5B650D5BDA4}" presName="descendantText" presStyleLbl="alignAccFollowNode1" presStyleIdx="2" presStyleCnt="4" custScaleY="85572">
        <dgm:presLayoutVars>
          <dgm:bulletEnabled val="1"/>
        </dgm:presLayoutVars>
      </dgm:prSet>
      <dgm:spPr>
        <a:xfrm rot="5400000">
          <a:off x="7348522" y="-2013169"/>
          <a:ext cx="478081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2799446C-D9B6-4A3F-B283-F594EF1132BC}" type="pres">
      <dgm:prSet presAssocID="{A8554A62-7125-4BAE-B507-67D45589F0C5}" presName="sp" presStyleCnt="0"/>
      <dgm:spPr/>
    </dgm:pt>
    <dgm:pt modelId="{2A39C932-0124-4C5F-AC9B-4A131CFED754}" type="pres">
      <dgm:prSet presAssocID="{B204BBB2-EA44-4402-AFA5-47D9387BC553}" presName="linNode" presStyleCnt="0"/>
      <dgm:spPr/>
    </dgm:pt>
    <dgm:pt modelId="{09DDE2E6-A19D-4D5F-A38E-0E46D2640DBA}" type="pres">
      <dgm:prSet presAssocID="{B204BBB2-EA44-4402-AFA5-47D9387BC553}" presName="parentText" presStyleLbl="node1" presStyleIdx="3" presStyleCnt="4" custScaleY="64742" custLinFactNeighborX="121" custLinFactNeighborY="-80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C2702-5E26-46F8-B302-DDD3A7A04312}" type="pres">
      <dgm:prSet presAssocID="{B204BBB2-EA44-4402-AFA5-47D9387BC55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615183-E271-4CB5-B4F5-87FBA970E2CA}" srcId="{D0E30F3D-2AE9-444C-BE0B-02DC944CF1A3}" destId="{45023C2F-B0AD-412C-86B7-8DBF0C88F5A1}" srcOrd="2" destOrd="0" parTransId="{2E664461-4AA9-4412-9BB7-1463ABF050DF}" sibTransId="{1CFEF725-B4A4-4B51-BF37-48C00B201E1F}"/>
    <dgm:cxn modelId="{97750A34-E5B1-4AE5-9A2D-5CE82176DF21}" srcId="{0D9A9019-7788-4464-A3C3-14CC449ECB75}" destId="{D2D8AE0A-0746-4CE5-A6ED-1B9CDDBDBE0B}" srcOrd="1" destOrd="0" parTransId="{BB7A58AD-DF49-45AB-9D43-6D937B74C7B7}" sibTransId="{4C4A7D99-232A-4FB7-B162-27316D51B730}"/>
    <dgm:cxn modelId="{40EC0303-E6B6-4D4D-9DC7-BFCB5705F94E}" type="presOf" srcId="{313E6F28-8186-4C90-A186-42C9698B3A84}" destId="{357C1CD8-A0B6-4D86-9C3A-7B858989C6D7}" srcOrd="0" destOrd="0" presId="urn:microsoft.com/office/officeart/2005/8/layout/vList5"/>
    <dgm:cxn modelId="{53BE7F63-D22F-4E26-8C5C-48D5A9BA9B56}" type="presOf" srcId="{F9138ABD-09E3-47CE-9300-E5B650D5BDA4}" destId="{20E3A931-E6DE-4CF5-B5D8-D59E5DEF5F0E}" srcOrd="0" destOrd="0" presId="urn:microsoft.com/office/officeart/2005/8/layout/vList5"/>
    <dgm:cxn modelId="{01289E8B-5880-4D22-B746-ED5E537D4811}" type="presOf" srcId="{41AF6DC8-7005-4970-8AD0-4B6A375CDCE4}" destId="{BB34B039-6B21-447C-8673-02A2308B8EBA}" srcOrd="0" destOrd="0" presId="urn:microsoft.com/office/officeart/2005/8/layout/vList5"/>
    <dgm:cxn modelId="{3AF9C399-1A5B-478A-9C8D-256655753025}" srcId="{313E6F28-8186-4C90-A186-42C9698B3A84}" destId="{D0E30F3D-2AE9-444C-BE0B-02DC944CF1A3}" srcOrd="1" destOrd="0" parTransId="{62FCE513-F22F-4BF6-BFB2-4797622C9C1F}" sibTransId="{99282A39-011D-46DD-8126-2EC87320301A}"/>
    <dgm:cxn modelId="{066B574B-A6C4-4486-81CF-280D915821AB}" type="presOf" srcId="{30009E6E-0A55-476F-A058-DB2D71419C27}" destId="{D7BC2702-5E26-46F8-B302-DDD3A7A04312}" srcOrd="0" destOrd="2" presId="urn:microsoft.com/office/officeart/2005/8/layout/vList5"/>
    <dgm:cxn modelId="{5F1E4FF6-198C-45FD-AEB2-43A8CA488308}" type="presOf" srcId="{4FF21A62-BB92-48E2-A206-EC4A6D082BE5}" destId="{82BABC1A-1B20-4452-9D50-79CE3058D3B4}" srcOrd="0" destOrd="0" presId="urn:microsoft.com/office/officeart/2005/8/layout/vList5"/>
    <dgm:cxn modelId="{E90CE413-C274-41DF-8158-63E3FC3AAECF}" srcId="{F9138ABD-09E3-47CE-9300-E5B650D5BDA4}" destId="{E3F59085-CD3E-4749-8850-58F6AE2D772B}" srcOrd="4" destOrd="0" parTransId="{3B425245-AA6C-4B6B-AEA7-AD39F9AC25D5}" sibTransId="{7F58E4F1-BB7E-4F8F-A7C3-C14F760303A2}"/>
    <dgm:cxn modelId="{1A1DD6DF-BA7A-47B7-B84B-31651DA40D22}" srcId="{D0E30F3D-2AE9-444C-BE0B-02DC944CF1A3}" destId="{377D0C4C-8982-4728-9D3C-0D124805685B}" srcOrd="1" destOrd="0" parTransId="{686088F5-DE30-46F4-A65F-C8CB02D6D3B4}" sibTransId="{A1FACE6A-849F-4753-A398-5A96598854B1}"/>
    <dgm:cxn modelId="{EABEAFDE-F9B9-47B4-BD43-BEEB71D5A677}" type="presOf" srcId="{C64D06D8-070D-4CF4-816C-5AD6FD25FA0B}" destId="{2C811ED9-B977-41C5-8515-1E002C690974}" srcOrd="0" destOrd="0" presId="urn:microsoft.com/office/officeart/2005/8/layout/vList5"/>
    <dgm:cxn modelId="{EB4FF2AC-235B-43FA-86A5-614E9E639D54}" type="presOf" srcId="{4C33E679-25BE-4105-9D3F-6E157C80D75A}" destId="{D7BC2702-5E26-46F8-B302-DDD3A7A04312}" srcOrd="0" destOrd="3" presId="urn:microsoft.com/office/officeart/2005/8/layout/vList5"/>
    <dgm:cxn modelId="{C97F0B97-E06D-4B42-A6B8-D2E87CE2C4FA}" srcId="{F9138ABD-09E3-47CE-9300-E5B650D5BDA4}" destId="{C64D06D8-070D-4CF4-816C-5AD6FD25FA0B}" srcOrd="0" destOrd="0" parTransId="{99FC8426-76CB-4E31-93B9-0D7FE20E5FF2}" sibTransId="{216EF1E9-EAB5-4F6A-A362-1135AF7E798D}"/>
    <dgm:cxn modelId="{0DD4520F-D420-41B3-820F-A3E385DF5C29}" type="presOf" srcId="{697AC763-9E0E-4CCF-BEF0-4EA230999A13}" destId="{2C811ED9-B977-41C5-8515-1E002C690974}" srcOrd="0" destOrd="1" presId="urn:microsoft.com/office/officeart/2005/8/layout/vList5"/>
    <dgm:cxn modelId="{F123CF35-61CC-4C1B-89D6-62A8084F7801}" srcId="{B204BBB2-EA44-4402-AFA5-47D9387BC553}" destId="{4C33E679-25BE-4105-9D3F-6E157C80D75A}" srcOrd="3" destOrd="0" parTransId="{F6C06D29-4D3E-4896-BBFA-53CCC3C3578F}" sibTransId="{329917ED-E257-4887-B225-BD9952078DA3}"/>
    <dgm:cxn modelId="{EEE4FD55-6ABF-4479-B970-2283EFA48E97}" srcId="{B204BBB2-EA44-4402-AFA5-47D9387BC553}" destId="{30009E6E-0A55-476F-A058-DB2D71419C27}" srcOrd="2" destOrd="0" parTransId="{25407010-15E1-42AD-82B7-8109CA92B582}" sibTransId="{E1618A47-3DE5-45B3-B734-5A3E58E18DCD}"/>
    <dgm:cxn modelId="{84E72523-26E6-4C3D-BC4A-3550271AB432}" srcId="{B204BBB2-EA44-4402-AFA5-47D9387BC553}" destId="{5EEDC660-3FE5-4B49-ACA3-C84923166B6F}" srcOrd="4" destOrd="0" parTransId="{DFA31137-461E-42A9-B1BE-D7A4CCDBAE48}" sibTransId="{5F6DF06B-70F9-4003-A715-90678CAB8A0E}"/>
    <dgm:cxn modelId="{D07789B7-617E-4F74-BB52-ABBDB070D722}" type="presOf" srcId="{B204BBB2-EA44-4402-AFA5-47D9387BC553}" destId="{09DDE2E6-A19D-4D5F-A38E-0E46D2640DBA}" srcOrd="0" destOrd="0" presId="urn:microsoft.com/office/officeart/2005/8/layout/vList5"/>
    <dgm:cxn modelId="{20BE697C-053A-4886-8B9E-5EA85116D9A1}" type="presOf" srcId="{0F2E6D09-3DE7-4891-BDE8-90D291979DBB}" destId="{2C811ED9-B977-41C5-8515-1E002C690974}" srcOrd="0" destOrd="3" presId="urn:microsoft.com/office/officeart/2005/8/layout/vList5"/>
    <dgm:cxn modelId="{B3A1F056-BB7E-4A79-899D-0256F16EE560}" srcId="{F9138ABD-09E3-47CE-9300-E5B650D5BDA4}" destId="{697AC763-9E0E-4CCF-BEF0-4EA230999A13}" srcOrd="1" destOrd="0" parTransId="{AD4C5690-6B74-4A37-B4B1-6B81F6F37620}" sibTransId="{08BBCE04-F808-4D18-82FF-48BF5672BF0C}"/>
    <dgm:cxn modelId="{BB123D0C-89EE-403C-BAAF-7608AFC7741B}" srcId="{0D9A9019-7788-4464-A3C3-14CC449ECB75}" destId="{4FF21A62-BB92-48E2-A206-EC4A6D082BE5}" srcOrd="0" destOrd="0" parTransId="{0B17BF46-414B-4990-8BC1-B52F21389F1E}" sibTransId="{8BFAB386-084C-4973-9E35-6BC7071036A6}"/>
    <dgm:cxn modelId="{5AB12EC9-39D9-41E5-8FE2-8A1E76EB7121}" type="presOf" srcId="{D49EBC4E-4FDB-49EC-BE39-8AB9D0A8FDB9}" destId="{D7BC2702-5E26-46F8-B302-DDD3A7A04312}" srcOrd="0" destOrd="0" presId="urn:microsoft.com/office/officeart/2005/8/layout/vList5"/>
    <dgm:cxn modelId="{E475457A-1663-4CD3-AAC5-076DE2D609C1}" srcId="{B204BBB2-EA44-4402-AFA5-47D9387BC553}" destId="{D49EBC4E-4FDB-49EC-BE39-8AB9D0A8FDB9}" srcOrd="0" destOrd="0" parTransId="{5AF8466D-A03D-48E3-BE85-E9F585DF7B12}" sibTransId="{AC13E5A7-F2DA-40C0-AFEA-215AB0238A7A}"/>
    <dgm:cxn modelId="{F0997061-68CD-4B27-A529-F0BC584261D0}" srcId="{B204BBB2-EA44-4402-AFA5-47D9387BC553}" destId="{1B618A79-2221-492B-A049-2FF73ADBF149}" srcOrd="1" destOrd="0" parTransId="{86A7AE4B-A8FE-4B9B-93D5-E36B5FB65E79}" sibTransId="{160055DE-109B-4C15-8E75-7B8F27B6B5B7}"/>
    <dgm:cxn modelId="{C3E77301-A458-4930-9947-29E19CBA483E}" type="presOf" srcId="{D2D8AE0A-0746-4CE5-A6ED-1B9CDDBDBE0B}" destId="{82BABC1A-1B20-4452-9D50-79CE3058D3B4}" srcOrd="0" destOrd="1" presId="urn:microsoft.com/office/officeart/2005/8/layout/vList5"/>
    <dgm:cxn modelId="{F912040A-2D1A-4F91-BA45-3403A81733B7}" type="presOf" srcId="{5EEDC660-3FE5-4B49-ACA3-C84923166B6F}" destId="{D7BC2702-5E26-46F8-B302-DDD3A7A04312}" srcOrd="0" destOrd="4" presId="urn:microsoft.com/office/officeart/2005/8/layout/vList5"/>
    <dgm:cxn modelId="{A11C69F4-4150-45E3-81F0-7E5839ACAFE3}" type="presOf" srcId="{377D0C4C-8982-4728-9D3C-0D124805685B}" destId="{BB34B039-6B21-447C-8673-02A2308B8EBA}" srcOrd="0" destOrd="1" presId="urn:microsoft.com/office/officeart/2005/8/layout/vList5"/>
    <dgm:cxn modelId="{FBCC568F-A4A6-44DB-A265-F35F5DA99E80}" type="presOf" srcId="{0D9A9019-7788-4464-A3C3-14CC449ECB75}" destId="{ACCD1A55-460E-476C-A176-CFC3C266BDD1}" srcOrd="0" destOrd="0" presId="urn:microsoft.com/office/officeart/2005/8/layout/vList5"/>
    <dgm:cxn modelId="{1EE00653-4E3E-4BB9-8A95-9DE04D8486EC}" type="presOf" srcId="{45023C2F-B0AD-412C-86B7-8DBF0C88F5A1}" destId="{BB34B039-6B21-447C-8673-02A2308B8EBA}" srcOrd="0" destOrd="2" presId="urn:microsoft.com/office/officeart/2005/8/layout/vList5"/>
    <dgm:cxn modelId="{43E26FEA-96F1-4AFE-9A9F-879334C13F06}" srcId="{313E6F28-8186-4C90-A186-42C9698B3A84}" destId="{F9138ABD-09E3-47CE-9300-E5B650D5BDA4}" srcOrd="2" destOrd="0" parTransId="{38B5599C-6AE7-42EB-9F0F-7605D28957FA}" sibTransId="{A8554A62-7125-4BAE-B507-67D45589F0C5}"/>
    <dgm:cxn modelId="{8C56E50A-68E8-4C37-A634-7C3A2BEDB33D}" type="presOf" srcId="{D0E30F3D-2AE9-444C-BE0B-02DC944CF1A3}" destId="{2352E32A-C811-4E9B-939B-31A099EDC67F}" srcOrd="0" destOrd="0" presId="urn:microsoft.com/office/officeart/2005/8/layout/vList5"/>
    <dgm:cxn modelId="{B1F76FB8-0056-4F23-95F7-D70125E520D2}" type="presOf" srcId="{E3F59085-CD3E-4749-8850-58F6AE2D772B}" destId="{2C811ED9-B977-41C5-8515-1E002C690974}" srcOrd="0" destOrd="4" presId="urn:microsoft.com/office/officeart/2005/8/layout/vList5"/>
    <dgm:cxn modelId="{F7C64399-405B-4AD1-BD71-ECAF911066EA}" type="presOf" srcId="{1B618A79-2221-492B-A049-2FF73ADBF149}" destId="{D7BC2702-5E26-46F8-B302-DDD3A7A04312}" srcOrd="0" destOrd="1" presId="urn:microsoft.com/office/officeart/2005/8/layout/vList5"/>
    <dgm:cxn modelId="{EAA4F79F-3758-494A-ABD1-9260E41F5241}" srcId="{313E6F28-8186-4C90-A186-42C9698B3A84}" destId="{B204BBB2-EA44-4402-AFA5-47D9387BC553}" srcOrd="3" destOrd="0" parTransId="{39174979-B2A8-4302-A508-0AAD5067A361}" sibTransId="{19853E64-0F6A-4039-A7FF-A28FE8CBFD52}"/>
    <dgm:cxn modelId="{C523382C-6F29-439F-8AFD-216EA51465DE}" srcId="{F9138ABD-09E3-47CE-9300-E5B650D5BDA4}" destId="{0F2E6D09-3DE7-4891-BDE8-90D291979DBB}" srcOrd="3" destOrd="0" parTransId="{8D8A2E2E-CD57-4316-A4EC-9CA57F25F963}" sibTransId="{62A73AC0-4A29-4112-9E9F-780A5270BF4D}"/>
    <dgm:cxn modelId="{4F80ACC9-DF44-4ECE-92E9-66F1869150C0}" srcId="{313E6F28-8186-4C90-A186-42C9698B3A84}" destId="{0D9A9019-7788-4464-A3C3-14CC449ECB75}" srcOrd="0" destOrd="0" parTransId="{E792FC3A-28C0-4FEF-B7B6-EB5E5F6BF167}" sibTransId="{68A1154E-909C-4F18-9750-04F55DB83D1D}"/>
    <dgm:cxn modelId="{3865FA27-4EF4-491E-A315-6AF362CD212B}" type="presOf" srcId="{976DC4E8-2192-47D3-B9E1-8B20864863E2}" destId="{2C811ED9-B977-41C5-8515-1E002C690974}" srcOrd="0" destOrd="2" presId="urn:microsoft.com/office/officeart/2005/8/layout/vList5"/>
    <dgm:cxn modelId="{D6EB9BA7-4BC9-4585-80FE-B051979A66AC}" srcId="{F9138ABD-09E3-47CE-9300-E5B650D5BDA4}" destId="{976DC4E8-2192-47D3-B9E1-8B20864863E2}" srcOrd="2" destOrd="0" parTransId="{7578A7B0-9020-4C6D-AFA0-6D9DA3D87882}" sibTransId="{559E9C81-29C1-47A7-AD96-98A4EB4AE277}"/>
    <dgm:cxn modelId="{E0F2D9A7-7016-49F9-A835-89C6D501CA92}" srcId="{D0E30F3D-2AE9-444C-BE0B-02DC944CF1A3}" destId="{41AF6DC8-7005-4970-8AD0-4B6A375CDCE4}" srcOrd="0" destOrd="0" parTransId="{1CABD4E5-7F27-4B74-B06F-A1028CE72991}" sibTransId="{F122BA58-5687-414A-8386-9326BF8B53FB}"/>
    <dgm:cxn modelId="{6800D883-F29F-41FC-BF47-CFBC911EC175}" type="presParOf" srcId="{357C1CD8-A0B6-4D86-9C3A-7B858989C6D7}" destId="{35BF4BB3-C0B9-4534-BA56-528F0601C86A}" srcOrd="0" destOrd="0" presId="urn:microsoft.com/office/officeart/2005/8/layout/vList5"/>
    <dgm:cxn modelId="{20A0C2FD-C740-46E6-87DD-18992E0552BE}" type="presParOf" srcId="{35BF4BB3-C0B9-4534-BA56-528F0601C86A}" destId="{ACCD1A55-460E-476C-A176-CFC3C266BDD1}" srcOrd="0" destOrd="0" presId="urn:microsoft.com/office/officeart/2005/8/layout/vList5"/>
    <dgm:cxn modelId="{E81766EC-0185-4C95-92D5-39F6E68CD6DF}" type="presParOf" srcId="{35BF4BB3-C0B9-4534-BA56-528F0601C86A}" destId="{82BABC1A-1B20-4452-9D50-79CE3058D3B4}" srcOrd="1" destOrd="0" presId="urn:microsoft.com/office/officeart/2005/8/layout/vList5"/>
    <dgm:cxn modelId="{BBC64567-99AF-4D08-A368-136F7B21A7BA}" type="presParOf" srcId="{357C1CD8-A0B6-4D86-9C3A-7B858989C6D7}" destId="{53789DAD-FC74-4C5D-8AFC-BE2C69A42EB3}" srcOrd="1" destOrd="0" presId="urn:microsoft.com/office/officeart/2005/8/layout/vList5"/>
    <dgm:cxn modelId="{7D8B81E4-DDF0-42E2-81CF-4FCB1C29AA8A}" type="presParOf" srcId="{357C1CD8-A0B6-4D86-9C3A-7B858989C6D7}" destId="{11647A28-1131-4C0A-AEB0-1E206E7CA4DC}" srcOrd="2" destOrd="0" presId="urn:microsoft.com/office/officeart/2005/8/layout/vList5"/>
    <dgm:cxn modelId="{420F6590-898D-42FE-99BA-C231078FBEBD}" type="presParOf" srcId="{11647A28-1131-4C0A-AEB0-1E206E7CA4DC}" destId="{2352E32A-C811-4E9B-939B-31A099EDC67F}" srcOrd="0" destOrd="0" presId="urn:microsoft.com/office/officeart/2005/8/layout/vList5"/>
    <dgm:cxn modelId="{A414670B-C688-41B2-8E7F-4A293A75FF2A}" type="presParOf" srcId="{11647A28-1131-4C0A-AEB0-1E206E7CA4DC}" destId="{BB34B039-6B21-447C-8673-02A2308B8EBA}" srcOrd="1" destOrd="0" presId="urn:microsoft.com/office/officeart/2005/8/layout/vList5"/>
    <dgm:cxn modelId="{54AD14B2-3C8B-4E8C-BBEA-20CA5F0DAB2A}" type="presParOf" srcId="{357C1CD8-A0B6-4D86-9C3A-7B858989C6D7}" destId="{FAF2025C-8DE5-4EB2-9AB7-5EE0EA48B039}" srcOrd="3" destOrd="0" presId="urn:microsoft.com/office/officeart/2005/8/layout/vList5"/>
    <dgm:cxn modelId="{2222001A-ABF4-4478-B69D-C27468982A64}" type="presParOf" srcId="{357C1CD8-A0B6-4D86-9C3A-7B858989C6D7}" destId="{C54C04ED-D9C5-4E62-A048-E9A42C6E14C8}" srcOrd="4" destOrd="0" presId="urn:microsoft.com/office/officeart/2005/8/layout/vList5"/>
    <dgm:cxn modelId="{4205D9E5-1F80-49E9-B0B0-CBB36AC340E1}" type="presParOf" srcId="{C54C04ED-D9C5-4E62-A048-E9A42C6E14C8}" destId="{20E3A931-E6DE-4CF5-B5D8-D59E5DEF5F0E}" srcOrd="0" destOrd="0" presId="urn:microsoft.com/office/officeart/2005/8/layout/vList5"/>
    <dgm:cxn modelId="{3F112ED6-1887-4351-AB37-CA7DBB4BB692}" type="presParOf" srcId="{C54C04ED-D9C5-4E62-A048-E9A42C6E14C8}" destId="{2C811ED9-B977-41C5-8515-1E002C690974}" srcOrd="1" destOrd="0" presId="urn:microsoft.com/office/officeart/2005/8/layout/vList5"/>
    <dgm:cxn modelId="{3A42902B-44E1-4DFB-9250-3EB2372201B4}" type="presParOf" srcId="{357C1CD8-A0B6-4D86-9C3A-7B858989C6D7}" destId="{2799446C-D9B6-4A3F-B283-F594EF1132BC}" srcOrd="5" destOrd="0" presId="urn:microsoft.com/office/officeart/2005/8/layout/vList5"/>
    <dgm:cxn modelId="{45D873A0-539A-451D-A634-0B5787B2B6CA}" type="presParOf" srcId="{357C1CD8-A0B6-4D86-9C3A-7B858989C6D7}" destId="{2A39C932-0124-4C5F-AC9B-4A131CFED754}" srcOrd="6" destOrd="0" presId="urn:microsoft.com/office/officeart/2005/8/layout/vList5"/>
    <dgm:cxn modelId="{9105B113-F876-43AC-BE0C-4BB227409656}" type="presParOf" srcId="{2A39C932-0124-4C5F-AC9B-4A131CFED754}" destId="{09DDE2E6-A19D-4D5F-A38E-0E46D2640DBA}" srcOrd="0" destOrd="0" presId="urn:microsoft.com/office/officeart/2005/8/layout/vList5"/>
    <dgm:cxn modelId="{EEFCC6BF-95BD-403E-ADE5-630AC1DD522D}" type="presParOf" srcId="{2A39C932-0124-4C5F-AC9B-4A131CFED754}" destId="{D7BC2702-5E26-46F8-B302-DDD3A7A043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3E6F28-8186-4C90-A186-42C9698B3A8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0FD02-49F4-408B-9189-7CF0CDE9B9BE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Владивосток</a:t>
          </a:r>
          <a:endParaRPr lang="ru-RU" b="1" dirty="0">
            <a:solidFill>
              <a:schemeClr val="tx1"/>
            </a:solidFill>
          </a:endParaRPr>
        </a:p>
      </dgm:t>
    </dgm:pt>
    <dgm:pt modelId="{1276F328-659D-41B2-9D64-D1D718E13C67}" type="parTrans" cxnId="{A2AD1BB5-46FD-4B57-8CF8-1AECB007B091}">
      <dgm:prSet/>
      <dgm:spPr/>
      <dgm:t>
        <a:bodyPr/>
        <a:lstStyle/>
        <a:p>
          <a:endParaRPr lang="ru-RU"/>
        </a:p>
      </dgm:t>
    </dgm:pt>
    <dgm:pt modelId="{840AAD59-83ED-4147-B825-F10BAFB5487F}" type="sibTrans" cxnId="{A2AD1BB5-46FD-4B57-8CF8-1AECB007B091}">
      <dgm:prSet/>
      <dgm:spPr/>
      <dgm:t>
        <a:bodyPr/>
        <a:lstStyle/>
        <a:p>
          <a:endParaRPr lang="ru-RU"/>
        </a:p>
      </dgm:t>
    </dgm:pt>
    <dgm:pt modelId="{120D30E0-00AD-4C59-AE93-47C8B61FABFA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Владивостокский государственный университет экономики и сервиса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5B9B40C9-75E1-4F82-87E0-8FB62A25C58F}" type="parTrans" cxnId="{17CE5AF9-28A8-4A89-8A34-B18494432483}">
      <dgm:prSet/>
      <dgm:spPr/>
      <dgm:t>
        <a:bodyPr/>
        <a:lstStyle/>
        <a:p>
          <a:endParaRPr lang="ru-RU"/>
        </a:p>
      </dgm:t>
    </dgm:pt>
    <dgm:pt modelId="{1C8008C2-8E58-4BE6-BC71-270CE60BCAED}" type="sibTrans" cxnId="{17CE5AF9-28A8-4A89-8A34-B18494432483}">
      <dgm:prSet/>
      <dgm:spPr/>
      <dgm:t>
        <a:bodyPr/>
        <a:lstStyle/>
        <a:p>
          <a:endParaRPr lang="ru-RU"/>
        </a:p>
      </dgm:t>
    </dgm:pt>
    <dgm:pt modelId="{32D77DEF-408E-4E96-8498-D8DC329659B9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Севастополь</a:t>
          </a:r>
        </a:p>
      </dgm:t>
    </dgm:pt>
    <dgm:pt modelId="{08B54315-37E3-4A4E-B8B2-F2875C3F7265}" type="parTrans" cxnId="{A4EEA7DD-C5A3-4B03-B6EC-BD5C70C6AB5A}">
      <dgm:prSet/>
      <dgm:spPr/>
      <dgm:t>
        <a:bodyPr/>
        <a:lstStyle/>
        <a:p>
          <a:endParaRPr lang="ru-RU"/>
        </a:p>
      </dgm:t>
    </dgm:pt>
    <dgm:pt modelId="{46C58A84-DC97-4DD3-9E81-030C75139ED7}" type="sibTrans" cxnId="{A4EEA7DD-C5A3-4B03-B6EC-BD5C70C6AB5A}">
      <dgm:prSet/>
      <dgm:spPr/>
      <dgm:t>
        <a:bodyPr/>
        <a:lstStyle/>
        <a:p>
          <a:endParaRPr lang="ru-RU"/>
        </a:p>
      </dgm:t>
    </dgm:pt>
    <dgm:pt modelId="{3A511514-E2F1-41AE-85F9-437B3FC1A191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Севастопольский государственный университет</a:t>
          </a:r>
        </a:p>
      </dgm:t>
    </dgm:pt>
    <dgm:pt modelId="{93C71D31-DB4B-4CBB-A1F9-AC4BF340F0F5}" type="parTrans" cxnId="{F2E02679-D1C2-463C-9806-98D9144DEDD1}">
      <dgm:prSet/>
      <dgm:spPr/>
      <dgm:t>
        <a:bodyPr/>
        <a:lstStyle/>
        <a:p>
          <a:endParaRPr lang="ru-RU"/>
        </a:p>
      </dgm:t>
    </dgm:pt>
    <dgm:pt modelId="{DB516CDB-E8BF-43F0-A43D-E76B6B0D9860}" type="sibTrans" cxnId="{F2E02679-D1C2-463C-9806-98D9144DEDD1}">
      <dgm:prSet/>
      <dgm:spPr/>
      <dgm:t>
        <a:bodyPr/>
        <a:lstStyle/>
        <a:p>
          <a:endParaRPr lang="ru-RU"/>
        </a:p>
      </dgm:t>
    </dgm:pt>
    <dgm:pt modelId="{B204BBB2-EA44-4402-AFA5-47D9387BC553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Иркутск</a:t>
          </a:r>
          <a:endParaRPr lang="ru-RU" b="1" dirty="0">
            <a:solidFill>
              <a:schemeClr val="tx1"/>
            </a:solidFill>
          </a:endParaRPr>
        </a:p>
      </dgm:t>
    </dgm:pt>
    <dgm:pt modelId="{39174979-B2A8-4302-A508-0AAD5067A361}" type="parTrans" cxnId="{EAA4F79F-3758-494A-ABD1-9260E41F5241}">
      <dgm:prSet/>
      <dgm:spPr/>
      <dgm:t>
        <a:bodyPr/>
        <a:lstStyle/>
        <a:p>
          <a:endParaRPr lang="ru-RU"/>
        </a:p>
      </dgm:t>
    </dgm:pt>
    <dgm:pt modelId="{19853E64-0F6A-4039-A7FF-A28FE8CBFD52}" type="sibTrans" cxnId="{EAA4F79F-3758-494A-ABD1-9260E41F5241}">
      <dgm:prSet/>
      <dgm:spPr/>
      <dgm:t>
        <a:bodyPr/>
        <a:lstStyle/>
        <a:p>
          <a:endParaRPr lang="ru-RU"/>
        </a:p>
      </dgm:t>
    </dgm:pt>
    <dgm:pt modelId="{B44D9F1F-678F-4165-B22E-C7C23C934597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Новосибирск</a:t>
          </a:r>
        </a:p>
      </dgm:t>
    </dgm:pt>
    <dgm:pt modelId="{AA6E78FB-BC73-4031-B9AB-AA5A816B57D0}" type="parTrans" cxnId="{61A41768-7918-446E-99D3-AC42D7FEFF5F}">
      <dgm:prSet/>
      <dgm:spPr/>
      <dgm:t>
        <a:bodyPr/>
        <a:lstStyle/>
        <a:p>
          <a:endParaRPr lang="ru-RU"/>
        </a:p>
      </dgm:t>
    </dgm:pt>
    <dgm:pt modelId="{B6064ABB-2CDD-4B6F-B18C-E3EEEC123724}" type="sibTrans" cxnId="{61A41768-7918-446E-99D3-AC42D7FEFF5F}">
      <dgm:prSet/>
      <dgm:spPr/>
      <dgm:t>
        <a:bodyPr/>
        <a:lstStyle/>
        <a:p>
          <a:endParaRPr lang="ru-RU"/>
        </a:p>
      </dgm:t>
    </dgm:pt>
    <dgm:pt modelId="{BE8AB6CB-BD2B-4567-AF99-E7066F3D976F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Новосибирский государственный архитектурно - строительный университет (</a:t>
          </a:r>
          <a:r>
            <a:rPr lang="ru-RU" sz="1800" kern="1200" dirty="0" err="1" smtClean="0"/>
            <a:t>Сибстрин</a:t>
          </a:r>
          <a:r>
            <a:rPr lang="ru-RU" sz="1800" kern="1200" dirty="0" smtClean="0"/>
            <a:t>)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0320327C-57EA-4C57-9991-E156D0E56AF2}" type="parTrans" cxnId="{6AC8CB63-451C-4C78-8920-7620FF86FE38}">
      <dgm:prSet/>
      <dgm:spPr/>
      <dgm:t>
        <a:bodyPr/>
        <a:lstStyle/>
        <a:p>
          <a:endParaRPr lang="ru-RU"/>
        </a:p>
      </dgm:t>
    </dgm:pt>
    <dgm:pt modelId="{19F92272-BCA8-409B-8BA0-7F61C676E39B}" type="sibTrans" cxnId="{6AC8CB63-451C-4C78-8920-7620FF86FE38}">
      <dgm:prSet/>
      <dgm:spPr/>
      <dgm:t>
        <a:bodyPr/>
        <a:lstStyle/>
        <a:p>
          <a:endParaRPr lang="ru-RU"/>
        </a:p>
      </dgm:t>
    </dgm:pt>
    <dgm:pt modelId="{4DBE851C-C6A7-456C-B0BE-E449EB793D0D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Уфа</a:t>
          </a:r>
          <a:endParaRPr lang="ru-RU" b="1" dirty="0">
            <a:solidFill>
              <a:schemeClr val="tx1"/>
            </a:solidFill>
          </a:endParaRPr>
        </a:p>
      </dgm:t>
    </dgm:pt>
    <dgm:pt modelId="{D1A881CA-537C-4B4C-9FAE-5494A67892AB}" type="parTrans" cxnId="{583A3B1E-9AF8-4B05-A48C-3F5758356BE1}">
      <dgm:prSet/>
      <dgm:spPr/>
      <dgm:t>
        <a:bodyPr/>
        <a:lstStyle/>
        <a:p>
          <a:endParaRPr lang="ru-RU"/>
        </a:p>
      </dgm:t>
    </dgm:pt>
    <dgm:pt modelId="{66EBF203-E6E8-4A56-BF92-92BB966CABBF}" type="sibTrans" cxnId="{583A3B1E-9AF8-4B05-A48C-3F5758356BE1}">
      <dgm:prSet/>
      <dgm:spPr/>
      <dgm:t>
        <a:bodyPr/>
        <a:lstStyle/>
        <a:p>
          <a:endParaRPr lang="ru-RU"/>
        </a:p>
      </dgm:t>
    </dgm:pt>
    <dgm:pt modelId="{3201D9E2-4176-4E70-9F90-2C88AF06E12C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Уфимский государственный авиационный технический университет</a:t>
          </a:r>
          <a:endParaRPr lang="ru-RU" sz="1800" dirty="0"/>
        </a:p>
      </dgm:t>
    </dgm:pt>
    <dgm:pt modelId="{CC850282-AEAC-4F89-8E5A-831DB73C46A0}" type="parTrans" cxnId="{AD292FF0-F039-45BD-8732-79990AEBF232}">
      <dgm:prSet/>
      <dgm:spPr/>
      <dgm:t>
        <a:bodyPr/>
        <a:lstStyle/>
        <a:p>
          <a:endParaRPr lang="ru-RU"/>
        </a:p>
      </dgm:t>
    </dgm:pt>
    <dgm:pt modelId="{D7678C44-DD9F-473B-8C7B-874261E4E07D}" type="sibTrans" cxnId="{AD292FF0-F039-45BD-8732-79990AEBF232}">
      <dgm:prSet/>
      <dgm:spPr/>
      <dgm:t>
        <a:bodyPr/>
        <a:lstStyle/>
        <a:p>
          <a:endParaRPr lang="ru-RU"/>
        </a:p>
      </dgm:t>
    </dgm:pt>
    <dgm:pt modelId="{EC4BD552-2B49-4AD2-B832-22F9549B43BD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Благовещенск</a:t>
          </a:r>
          <a:endParaRPr lang="ru-RU" b="1" dirty="0">
            <a:solidFill>
              <a:schemeClr val="tx1"/>
            </a:solidFill>
          </a:endParaRPr>
        </a:p>
      </dgm:t>
    </dgm:pt>
    <dgm:pt modelId="{F933C9FB-DE1B-4130-99F9-1620ED637F25}" type="parTrans" cxnId="{3B7FD622-2B57-4DCC-970E-5749C9C32AC2}">
      <dgm:prSet/>
      <dgm:spPr/>
      <dgm:t>
        <a:bodyPr/>
        <a:lstStyle/>
        <a:p>
          <a:endParaRPr lang="ru-RU"/>
        </a:p>
      </dgm:t>
    </dgm:pt>
    <dgm:pt modelId="{BC8B14BE-8427-461B-A897-48A588DEC874}" type="sibTrans" cxnId="{3B7FD622-2B57-4DCC-970E-5749C9C32AC2}">
      <dgm:prSet/>
      <dgm:spPr/>
      <dgm:t>
        <a:bodyPr/>
        <a:lstStyle/>
        <a:p>
          <a:endParaRPr lang="ru-RU"/>
        </a:p>
      </dgm:t>
    </dgm:pt>
    <dgm:pt modelId="{7C15E431-BCD3-4804-8ED0-E5E19FE53C25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Благовещенский государственный педагогический университет имени М. И. Калинина</a:t>
          </a:r>
          <a:endParaRPr lang="ru-RU" sz="1800" dirty="0"/>
        </a:p>
      </dgm:t>
    </dgm:pt>
    <dgm:pt modelId="{7BD35CED-7780-4B40-B7B8-CC6685D4E570}" type="parTrans" cxnId="{F3E2CB33-864A-40F2-96C7-9A990C774E7A}">
      <dgm:prSet/>
      <dgm:spPr/>
      <dgm:t>
        <a:bodyPr/>
        <a:lstStyle/>
        <a:p>
          <a:endParaRPr lang="ru-RU"/>
        </a:p>
      </dgm:t>
    </dgm:pt>
    <dgm:pt modelId="{6CCD8A2A-E2A3-4376-8C82-B7F1993830A3}" type="sibTrans" cxnId="{F3E2CB33-864A-40F2-96C7-9A990C774E7A}">
      <dgm:prSet/>
      <dgm:spPr/>
      <dgm:t>
        <a:bodyPr/>
        <a:lstStyle/>
        <a:p>
          <a:endParaRPr lang="ru-RU"/>
        </a:p>
      </dgm:t>
    </dgm:pt>
    <dgm:pt modelId="{D49EBC4E-4FDB-49EC-BE39-8AB9D0A8FDB9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Иркутский государственный университет путей сообщения</a:t>
          </a:r>
          <a:endParaRPr lang="ru-RU" sz="1800" dirty="0"/>
        </a:p>
      </dgm:t>
    </dgm:pt>
    <dgm:pt modelId="{5AF8466D-A03D-48E3-BE85-E9F585DF7B12}" type="parTrans" cxnId="{E475457A-1663-4CD3-AAC5-076DE2D609C1}">
      <dgm:prSet/>
      <dgm:spPr/>
      <dgm:t>
        <a:bodyPr/>
        <a:lstStyle/>
        <a:p>
          <a:endParaRPr lang="ru-RU"/>
        </a:p>
      </dgm:t>
    </dgm:pt>
    <dgm:pt modelId="{AC13E5A7-F2DA-40C0-AFEA-215AB0238A7A}" type="sibTrans" cxnId="{E475457A-1663-4CD3-AAC5-076DE2D609C1}">
      <dgm:prSet/>
      <dgm:spPr/>
      <dgm:t>
        <a:bodyPr/>
        <a:lstStyle/>
        <a:p>
          <a:endParaRPr lang="ru-RU"/>
        </a:p>
      </dgm:t>
    </dgm:pt>
    <dgm:pt modelId="{4DEC2654-2677-456D-9DE9-9617A191DF8A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Новосибирский государственный технический университет</a:t>
          </a:r>
        </a:p>
      </dgm:t>
    </dgm:pt>
    <dgm:pt modelId="{A093590D-8B8E-450E-B0F6-8851D3C88FAA}" type="parTrans" cxnId="{59A110F9-DAFB-4AF0-A94E-9C25BC4B5AE8}">
      <dgm:prSet/>
      <dgm:spPr/>
      <dgm:t>
        <a:bodyPr/>
        <a:lstStyle/>
        <a:p>
          <a:endParaRPr lang="ru-RU"/>
        </a:p>
      </dgm:t>
    </dgm:pt>
    <dgm:pt modelId="{855C78CC-A54E-49A2-AE7D-8C6B5CEB461D}" type="sibTrans" cxnId="{59A110F9-DAFB-4AF0-A94E-9C25BC4B5AE8}">
      <dgm:prSet/>
      <dgm:spPr/>
      <dgm:t>
        <a:bodyPr/>
        <a:lstStyle/>
        <a:p>
          <a:endParaRPr lang="ru-RU"/>
        </a:p>
      </dgm:t>
    </dgm:pt>
    <dgm:pt modelId="{357C1CD8-A0B6-4D86-9C3A-7B858989C6D7}" type="pres">
      <dgm:prSet presAssocID="{313E6F28-8186-4C90-A186-42C9698B3A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9C932-0124-4C5F-AC9B-4A131CFED754}" type="pres">
      <dgm:prSet presAssocID="{B204BBB2-EA44-4402-AFA5-47D9387BC553}" presName="linNode" presStyleCnt="0"/>
      <dgm:spPr/>
    </dgm:pt>
    <dgm:pt modelId="{09DDE2E6-A19D-4D5F-A38E-0E46D2640DBA}" type="pres">
      <dgm:prSet presAssocID="{B204BBB2-EA44-4402-AFA5-47D9387BC553}" presName="parentText" presStyleLbl="node1" presStyleIdx="0" presStyleCnt="6" custLinFactNeighborX="121" custLinFactNeighborY="-80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C2702-5E26-46F8-B302-DDD3A7A04312}" type="pres">
      <dgm:prSet presAssocID="{B204BBB2-EA44-4402-AFA5-47D9387BC553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9BB25-A4DD-44A2-B822-4D3197809583}" type="pres">
      <dgm:prSet presAssocID="{19853E64-0F6A-4039-A7FF-A28FE8CBFD52}" presName="sp" presStyleCnt="0"/>
      <dgm:spPr/>
    </dgm:pt>
    <dgm:pt modelId="{20ECFF7B-F4A8-432F-8255-9B65CA31E254}" type="pres">
      <dgm:prSet presAssocID="{41B0FD02-49F4-408B-9189-7CF0CDE9B9BE}" presName="linNode" presStyleCnt="0"/>
      <dgm:spPr/>
    </dgm:pt>
    <dgm:pt modelId="{759FF7E2-E93E-444D-B691-9FE9612DB254}" type="pres">
      <dgm:prSet presAssocID="{41B0FD02-49F4-408B-9189-7CF0CDE9B9BE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117BD-74C6-4B93-AFA1-EFD4393E2EFA}" type="pres">
      <dgm:prSet presAssocID="{41B0FD02-49F4-408B-9189-7CF0CDE9B9BE}" presName="descendantText" presStyleLbl="alignAccFollowNode1" presStyleIdx="1" presStyleCnt="6">
        <dgm:presLayoutVars>
          <dgm:bulletEnabled val="1"/>
        </dgm:presLayoutVars>
      </dgm:prSet>
      <dgm:spPr>
        <a:xfrm rot="5400000">
          <a:off x="7364092" y="-530755"/>
          <a:ext cx="446942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3DA2C7F8-5510-40A0-A6E2-D6972158D779}" type="pres">
      <dgm:prSet presAssocID="{840AAD59-83ED-4147-B825-F10BAFB5487F}" presName="sp" presStyleCnt="0"/>
      <dgm:spPr/>
    </dgm:pt>
    <dgm:pt modelId="{1B2C0C86-92B9-40E0-9618-DAD7E16FC991}" type="pres">
      <dgm:prSet presAssocID="{32D77DEF-408E-4E96-8498-D8DC329659B9}" presName="linNode" presStyleCnt="0"/>
      <dgm:spPr/>
    </dgm:pt>
    <dgm:pt modelId="{355DFE46-3791-46AD-A9A5-93E6A6506C36}" type="pres">
      <dgm:prSet presAssocID="{32D77DEF-408E-4E96-8498-D8DC329659B9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A2166-7CFB-4AC8-9246-534C1F32A580}" type="pres">
      <dgm:prSet presAssocID="{32D77DEF-408E-4E96-8498-D8DC329659B9}" presName="descendantText" presStyleLbl="alignAccFollowNode1" presStyleIdx="2" presStyleCnt="6">
        <dgm:presLayoutVars>
          <dgm:bulletEnabled val="1"/>
        </dgm:presLayoutVars>
      </dgm:prSet>
      <dgm:spPr>
        <a:xfrm rot="5400000">
          <a:off x="7372335" y="715943"/>
          <a:ext cx="430456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37A2F0FF-E1FD-4D6B-95FD-311E12AC887C}" type="pres">
      <dgm:prSet presAssocID="{46C58A84-DC97-4DD3-9E81-030C75139ED7}" presName="sp" presStyleCnt="0"/>
      <dgm:spPr/>
    </dgm:pt>
    <dgm:pt modelId="{0EB7059E-B914-42F0-BB1B-6B8E9CB9CAE1}" type="pres">
      <dgm:prSet presAssocID="{B44D9F1F-678F-4165-B22E-C7C23C934597}" presName="linNode" presStyleCnt="0"/>
      <dgm:spPr/>
    </dgm:pt>
    <dgm:pt modelId="{77CA3920-8F28-42FC-AF90-79C0A6806481}" type="pres">
      <dgm:prSet presAssocID="{B44D9F1F-678F-4165-B22E-C7C23C934597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A08FB-408F-4068-8FC4-3F276F66E127}" type="pres">
      <dgm:prSet presAssocID="{B44D9F1F-678F-4165-B22E-C7C23C934597}" presName="descendantText" presStyleLbl="alignAccFollowNode1" presStyleIdx="3" presStyleCnt="6">
        <dgm:presLayoutVars>
          <dgm:bulletEnabled val="1"/>
        </dgm:presLayoutVars>
      </dgm:prSet>
      <dgm:spPr>
        <a:xfrm rot="5400000">
          <a:off x="7372335" y="1280918"/>
          <a:ext cx="430456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DC1F1AEA-83B4-46B9-AE43-7F1DF7509617}" type="pres">
      <dgm:prSet presAssocID="{B6064ABB-2CDD-4B6F-B18C-E3EEEC123724}" presName="sp" presStyleCnt="0"/>
      <dgm:spPr/>
    </dgm:pt>
    <dgm:pt modelId="{83413B6B-B52E-45B6-B4C2-5D3F66EB5039}" type="pres">
      <dgm:prSet presAssocID="{4DBE851C-C6A7-456C-B0BE-E449EB793D0D}" presName="linNode" presStyleCnt="0"/>
      <dgm:spPr/>
    </dgm:pt>
    <dgm:pt modelId="{E17D51CC-1E3C-4BA3-8DB6-423B54A16AA5}" type="pres">
      <dgm:prSet presAssocID="{4DBE851C-C6A7-456C-B0BE-E449EB793D0D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8BDF4-C6AA-4B8A-948A-E0177241E1D6}" type="pres">
      <dgm:prSet presAssocID="{4DBE851C-C6A7-456C-B0BE-E449EB793D0D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1584D-9726-42B6-A6E7-8BFEC1E7033D}" type="pres">
      <dgm:prSet presAssocID="{66EBF203-E6E8-4A56-BF92-92BB966CABBF}" presName="sp" presStyleCnt="0"/>
      <dgm:spPr/>
    </dgm:pt>
    <dgm:pt modelId="{C9F4325F-39C8-4D72-A01D-670632F87B4B}" type="pres">
      <dgm:prSet presAssocID="{EC4BD552-2B49-4AD2-B832-22F9549B43BD}" presName="linNode" presStyleCnt="0"/>
      <dgm:spPr/>
    </dgm:pt>
    <dgm:pt modelId="{978F0C2D-CF10-409D-B375-3A3821DB99B9}" type="pres">
      <dgm:prSet presAssocID="{EC4BD552-2B49-4AD2-B832-22F9549B43BD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9FFD5-BF6D-4271-B965-9BB61B89E513}" type="pres">
      <dgm:prSet presAssocID="{EC4BD552-2B49-4AD2-B832-22F9549B43BD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4A4E72-BF38-4BEB-8477-ACD1F9C30084}" type="presOf" srcId="{EC4BD552-2B49-4AD2-B832-22F9549B43BD}" destId="{978F0C2D-CF10-409D-B375-3A3821DB99B9}" srcOrd="0" destOrd="0" presId="urn:microsoft.com/office/officeart/2005/8/layout/vList5"/>
    <dgm:cxn modelId="{40EC0303-E6B6-4D4D-9DC7-BFCB5705F94E}" type="presOf" srcId="{313E6F28-8186-4C90-A186-42C9698B3A84}" destId="{357C1CD8-A0B6-4D86-9C3A-7B858989C6D7}" srcOrd="0" destOrd="0" presId="urn:microsoft.com/office/officeart/2005/8/layout/vList5"/>
    <dgm:cxn modelId="{2B78D501-E310-47B1-B39B-5E281AD1E7D4}" type="presOf" srcId="{B44D9F1F-678F-4165-B22E-C7C23C934597}" destId="{77CA3920-8F28-42FC-AF90-79C0A6806481}" srcOrd="0" destOrd="0" presId="urn:microsoft.com/office/officeart/2005/8/layout/vList5"/>
    <dgm:cxn modelId="{A4EEA7DD-C5A3-4B03-B6EC-BD5C70C6AB5A}" srcId="{313E6F28-8186-4C90-A186-42C9698B3A84}" destId="{32D77DEF-408E-4E96-8498-D8DC329659B9}" srcOrd="2" destOrd="0" parTransId="{08B54315-37E3-4A4E-B8B2-F2875C3F7265}" sibTransId="{46C58A84-DC97-4DD3-9E81-030C75139ED7}"/>
    <dgm:cxn modelId="{6AC8CB63-451C-4C78-8920-7620FF86FE38}" srcId="{B44D9F1F-678F-4165-B22E-C7C23C934597}" destId="{BE8AB6CB-BD2B-4567-AF99-E7066F3D976F}" srcOrd="0" destOrd="0" parTransId="{0320327C-57EA-4C57-9991-E156D0E56AF2}" sibTransId="{19F92272-BCA8-409B-8BA0-7F61C676E39B}"/>
    <dgm:cxn modelId="{D52C488A-EEE1-4B99-BDDB-896D7EA08D61}" type="presOf" srcId="{3201D9E2-4176-4E70-9F90-2C88AF06E12C}" destId="{8248BDF4-C6AA-4B8A-948A-E0177241E1D6}" srcOrd="0" destOrd="0" presId="urn:microsoft.com/office/officeart/2005/8/layout/vList5"/>
    <dgm:cxn modelId="{00A6A6CC-57F9-4690-91FA-A33505768B93}" type="presOf" srcId="{32D77DEF-408E-4E96-8498-D8DC329659B9}" destId="{355DFE46-3791-46AD-A9A5-93E6A6506C36}" srcOrd="0" destOrd="0" presId="urn:microsoft.com/office/officeart/2005/8/layout/vList5"/>
    <dgm:cxn modelId="{583A3B1E-9AF8-4B05-A48C-3F5758356BE1}" srcId="{313E6F28-8186-4C90-A186-42C9698B3A84}" destId="{4DBE851C-C6A7-456C-B0BE-E449EB793D0D}" srcOrd="4" destOrd="0" parTransId="{D1A881CA-537C-4B4C-9FAE-5494A67892AB}" sibTransId="{66EBF203-E6E8-4A56-BF92-92BB966CABBF}"/>
    <dgm:cxn modelId="{2A63D049-C5E8-475E-A705-236E826769B7}" type="presOf" srcId="{4DEC2654-2677-456D-9DE9-9617A191DF8A}" destId="{336A08FB-408F-4068-8FC4-3F276F66E127}" srcOrd="0" destOrd="1" presId="urn:microsoft.com/office/officeart/2005/8/layout/vList5"/>
    <dgm:cxn modelId="{D07789B7-617E-4F74-BB52-ABBDB070D722}" type="presOf" srcId="{B204BBB2-EA44-4402-AFA5-47D9387BC553}" destId="{09DDE2E6-A19D-4D5F-A38E-0E46D2640DBA}" srcOrd="0" destOrd="0" presId="urn:microsoft.com/office/officeart/2005/8/layout/vList5"/>
    <dgm:cxn modelId="{17CE5AF9-28A8-4A89-8A34-B18494432483}" srcId="{41B0FD02-49F4-408B-9189-7CF0CDE9B9BE}" destId="{120D30E0-00AD-4C59-AE93-47C8B61FABFA}" srcOrd="0" destOrd="0" parTransId="{5B9B40C9-75E1-4F82-87E0-8FB62A25C58F}" sibTransId="{1C8008C2-8E58-4BE6-BC71-270CE60BCAED}"/>
    <dgm:cxn modelId="{30E55789-19B2-48AA-866E-73480D654241}" type="presOf" srcId="{4DBE851C-C6A7-456C-B0BE-E449EB793D0D}" destId="{E17D51CC-1E3C-4BA3-8DB6-423B54A16AA5}" srcOrd="0" destOrd="0" presId="urn:microsoft.com/office/officeart/2005/8/layout/vList5"/>
    <dgm:cxn modelId="{A2AD1BB5-46FD-4B57-8CF8-1AECB007B091}" srcId="{313E6F28-8186-4C90-A186-42C9698B3A84}" destId="{41B0FD02-49F4-408B-9189-7CF0CDE9B9BE}" srcOrd="1" destOrd="0" parTransId="{1276F328-659D-41B2-9D64-D1D718E13C67}" sibTransId="{840AAD59-83ED-4147-B825-F10BAFB5487F}"/>
    <dgm:cxn modelId="{61A41768-7918-446E-99D3-AC42D7FEFF5F}" srcId="{313E6F28-8186-4C90-A186-42C9698B3A84}" destId="{B44D9F1F-678F-4165-B22E-C7C23C934597}" srcOrd="3" destOrd="0" parTransId="{AA6E78FB-BC73-4031-B9AB-AA5A816B57D0}" sibTransId="{B6064ABB-2CDD-4B6F-B18C-E3EEEC123724}"/>
    <dgm:cxn modelId="{3B7FD622-2B57-4DCC-970E-5749C9C32AC2}" srcId="{313E6F28-8186-4C90-A186-42C9698B3A84}" destId="{EC4BD552-2B49-4AD2-B832-22F9549B43BD}" srcOrd="5" destOrd="0" parTransId="{F933C9FB-DE1B-4130-99F9-1620ED637F25}" sibTransId="{BC8B14BE-8427-461B-A897-48A588DEC874}"/>
    <dgm:cxn modelId="{8D057681-3636-458D-A123-323C4863D765}" type="presOf" srcId="{7C15E431-BCD3-4804-8ED0-E5E19FE53C25}" destId="{4319FFD5-BF6D-4271-B965-9BB61B89E513}" srcOrd="0" destOrd="0" presId="urn:microsoft.com/office/officeart/2005/8/layout/vList5"/>
    <dgm:cxn modelId="{5AB12EC9-39D9-41E5-8FE2-8A1E76EB7121}" type="presOf" srcId="{D49EBC4E-4FDB-49EC-BE39-8AB9D0A8FDB9}" destId="{D7BC2702-5E26-46F8-B302-DDD3A7A04312}" srcOrd="0" destOrd="0" presId="urn:microsoft.com/office/officeart/2005/8/layout/vList5"/>
    <dgm:cxn modelId="{E475457A-1663-4CD3-AAC5-076DE2D609C1}" srcId="{B204BBB2-EA44-4402-AFA5-47D9387BC553}" destId="{D49EBC4E-4FDB-49EC-BE39-8AB9D0A8FDB9}" srcOrd="0" destOrd="0" parTransId="{5AF8466D-A03D-48E3-BE85-E9F585DF7B12}" sibTransId="{AC13E5A7-F2DA-40C0-AFEA-215AB0238A7A}"/>
    <dgm:cxn modelId="{59A110F9-DAFB-4AF0-A94E-9C25BC4B5AE8}" srcId="{B44D9F1F-678F-4165-B22E-C7C23C934597}" destId="{4DEC2654-2677-456D-9DE9-9617A191DF8A}" srcOrd="1" destOrd="0" parTransId="{A093590D-8B8E-450E-B0F6-8851D3C88FAA}" sibTransId="{855C78CC-A54E-49A2-AE7D-8C6B5CEB461D}"/>
    <dgm:cxn modelId="{F3E2CB33-864A-40F2-96C7-9A990C774E7A}" srcId="{EC4BD552-2B49-4AD2-B832-22F9549B43BD}" destId="{7C15E431-BCD3-4804-8ED0-E5E19FE53C25}" srcOrd="0" destOrd="0" parTransId="{7BD35CED-7780-4B40-B7B8-CC6685D4E570}" sibTransId="{6CCD8A2A-E2A3-4376-8C82-B7F1993830A3}"/>
    <dgm:cxn modelId="{9D6475AB-F8E7-496E-8F0D-43A05872D970}" type="presOf" srcId="{3A511514-E2F1-41AE-85F9-437B3FC1A191}" destId="{B2EA2166-7CFB-4AC8-9246-534C1F32A580}" srcOrd="0" destOrd="0" presId="urn:microsoft.com/office/officeart/2005/8/layout/vList5"/>
    <dgm:cxn modelId="{93890920-D25F-4EB5-8893-870642752206}" type="presOf" srcId="{BE8AB6CB-BD2B-4567-AF99-E7066F3D976F}" destId="{336A08FB-408F-4068-8FC4-3F276F66E127}" srcOrd="0" destOrd="0" presId="urn:microsoft.com/office/officeart/2005/8/layout/vList5"/>
    <dgm:cxn modelId="{4C11443B-B117-44EA-9B18-232844434351}" type="presOf" srcId="{120D30E0-00AD-4C59-AE93-47C8B61FABFA}" destId="{D74117BD-74C6-4B93-AFA1-EFD4393E2EFA}" srcOrd="0" destOrd="0" presId="urn:microsoft.com/office/officeart/2005/8/layout/vList5"/>
    <dgm:cxn modelId="{F2E02679-D1C2-463C-9806-98D9144DEDD1}" srcId="{32D77DEF-408E-4E96-8498-D8DC329659B9}" destId="{3A511514-E2F1-41AE-85F9-437B3FC1A191}" srcOrd="0" destOrd="0" parTransId="{93C71D31-DB4B-4CBB-A1F9-AC4BF340F0F5}" sibTransId="{DB516CDB-E8BF-43F0-A43D-E76B6B0D9860}"/>
    <dgm:cxn modelId="{0A121482-C043-4F01-95C5-565DBE298AEA}" type="presOf" srcId="{41B0FD02-49F4-408B-9189-7CF0CDE9B9BE}" destId="{759FF7E2-E93E-444D-B691-9FE9612DB254}" srcOrd="0" destOrd="0" presId="urn:microsoft.com/office/officeart/2005/8/layout/vList5"/>
    <dgm:cxn modelId="{AD292FF0-F039-45BD-8732-79990AEBF232}" srcId="{4DBE851C-C6A7-456C-B0BE-E449EB793D0D}" destId="{3201D9E2-4176-4E70-9F90-2C88AF06E12C}" srcOrd="0" destOrd="0" parTransId="{CC850282-AEAC-4F89-8E5A-831DB73C46A0}" sibTransId="{D7678C44-DD9F-473B-8C7B-874261E4E07D}"/>
    <dgm:cxn modelId="{EAA4F79F-3758-494A-ABD1-9260E41F5241}" srcId="{313E6F28-8186-4C90-A186-42C9698B3A84}" destId="{B204BBB2-EA44-4402-AFA5-47D9387BC553}" srcOrd="0" destOrd="0" parTransId="{39174979-B2A8-4302-A508-0AAD5067A361}" sibTransId="{19853E64-0F6A-4039-A7FF-A28FE8CBFD52}"/>
    <dgm:cxn modelId="{45D873A0-539A-451D-A634-0B5787B2B6CA}" type="presParOf" srcId="{357C1CD8-A0B6-4D86-9C3A-7B858989C6D7}" destId="{2A39C932-0124-4C5F-AC9B-4A131CFED754}" srcOrd="0" destOrd="0" presId="urn:microsoft.com/office/officeart/2005/8/layout/vList5"/>
    <dgm:cxn modelId="{9105B113-F876-43AC-BE0C-4BB227409656}" type="presParOf" srcId="{2A39C932-0124-4C5F-AC9B-4A131CFED754}" destId="{09DDE2E6-A19D-4D5F-A38E-0E46D2640DBA}" srcOrd="0" destOrd="0" presId="urn:microsoft.com/office/officeart/2005/8/layout/vList5"/>
    <dgm:cxn modelId="{EEFCC6BF-95BD-403E-ADE5-630AC1DD522D}" type="presParOf" srcId="{2A39C932-0124-4C5F-AC9B-4A131CFED754}" destId="{D7BC2702-5E26-46F8-B302-DDD3A7A04312}" srcOrd="1" destOrd="0" presId="urn:microsoft.com/office/officeart/2005/8/layout/vList5"/>
    <dgm:cxn modelId="{545BD543-A0C2-4A66-9CF1-5729A590403A}" type="presParOf" srcId="{357C1CD8-A0B6-4D86-9C3A-7B858989C6D7}" destId="{88C9BB25-A4DD-44A2-B822-4D3197809583}" srcOrd="1" destOrd="0" presId="urn:microsoft.com/office/officeart/2005/8/layout/vList5"/>
    <dgm:cxn modelId="{CA1FB962-BB16-4D87-86BC-C71EDF58A5E3}" type="presParOf" srcId="{357C1CD8-A0B6-4D86-9C3A-7B858989C6D7}" destId="{20ECFF7B-F4A8-432F-8255-9B65CA31E254}" srcOrd="2" destOrd="0" presId="urn:microsoft.com/office/officeart/2005/8/layout/vList5"/>
    <dgm:cxn modelId="{1874CCBA-C57A-46F6-8CCE-418600381708}" type="presParOf" srcId="{20ECFF7B-F4A8-432F-8255-9B65CA31E254}" destId="{759FF7E2-E93E-444D-B691-9FE9612DB254}" srcOrd="0" destOrd="0" presId="urn:microsoft.com/office/officeart/2005/8/layout/vList5"/>
    <dgm:cxn modelId="{E8971464-AC6A-4B35-9B62-5FBB4ADE4E72}" type="presParOf" srcId="{20ECFF7B-F4A8-432F-8255-9B65CA31E254}" destId="{D74117BD-74C6-4B93-AFA1-EFD4393E2EFA}" srcOrd="1" destOrd="0" presId="urn:microsoft.com/office/officeart/2005/8/layout/vList5"/>
    <dgm:cxn modelId="{2857D360-AE7E-4B4C-A0DB-66A7FCB7E98B}" type="presParOf" srcId="{357C1CD8-A0B6-4D86-9C3A-7B858989C6D7}" destId="{3DA2C7F8-5510-40A0-A6E2-D6972158D779}" srcOrd="3" destOrd="0" presId="urn:microsoft.com/office/officeart/2005/8/layout/vList5"/>
    <dgm:cxn modelId="{45513973-7EBD-4622-8DDB-CDA0F517E78C}" type="presParOf" srcId="{357C1CD8-A0B6-4D86-9C3A-7B858989C6D7}" destId="{1B2C0C86-92B9-40E0-9618-DAD7E16FC991}" srcOrd="4" destOrd="0" presId="urn:microsoft.com/office/officeart/2005/8/layout/vList5"/>
    <dgm:cxn modelId="{80C0B8ED-D716-4B77-873A-520380619B24}" type="presParOf" srcId="{1B2C0C86-92B9-40E0-9618-DAD7E16FC991}" destId="{355DFE46-3791-46AD-A9A5-93E6A6506C36}" srcOrd="0" destOrd="0" presId="urn:microsoft.com/office/officeart/2005/8/layout/vList5"/>
    <dgm:cxn modelId="{DD7F0F92-3052-4D5F-B149-7E029BB81996}" type="presParOf" srcId="{1B2C0C86-92B9-40E0-9618-DAD7E16FC991}" destId="{B2EA2166-7CFB-4AC8-9246-534C1F32A580}" srcOrd="1" destOrd="0" presId="urn:microsoft.com/office/officeart/2005/8/layout/vList5"/>
    <dgm:cxn modelId="{0461DCD7-8CC9-48BA-8595-A1976B74ED38}" type="presParOf" srcId="{357C1CD8-A0B6-4D86-9C3A-7B858989C6D7}" destId="{37A2F0FF-E1FD-4D6B-95FD-311E12AC887C}" srcOrd="5" destOrd="0" presId="urn:microsoft.com/office/officeart/2005/8/layout/vList5"/>
    <dgm:cxn modelId="{9794DC86-5280-46D7-ADC2-3B28E12F0766}" type="presParOf" srcId="{357C1CD8-A0B6-4D86-9C3A-7B858989C6D7}" destId="{0EB7059E-B914-42F0-BB1B-6B8E9CB9CAE1}" srcOrd="6" destOrd="0" presId="urn:microsoft.com/office/officeart/2005/8/layout/vList5"/>
    <dgm:cxn modelId="{3BD724B7-D060-4D1E-A084-BF4ED9D11C7C}" type="presParOf" srcId="{0EB7059E-B914-42F0-BB1B-6B8E9CB9CAE1}" destId="{77CA3920-8F28-42FC-AF90-79C0A6806481}" srcOrd="0" destOrd="0" presId="urn:microsoft.com/office/officeart/2005/8/layout/vList5"/>
    <dgm:cxn modelId="{4F4CA99F-1990-4053-B2DC-56210719AC01}" type="presParOf" srcId="{0EB7059E-B914-42F0-BB1B-6B8E9CB9CAE1}" destId="{336A08FB-408F-4068-8FC4-3F276F66E127}" srcOrd="1" destOrd="0" presId="urn:microsoft.com/office/officeart/2005/8/layout/vList5"/>
    <dgm:cxn modelId="{A2D10625-17F2-4566-9AA3-CB098823173B}" type="presParOf" srcId="{357C1CD8-A0B6-4D86-9C3A-7B858989C6D7}" destId="{DC1F1AEA-83B4-46B9-AE43-7F1DF7509617}" srcOrd="7" destOrd="0" presId="urn:microsoft.com/office/officeart/2005/8/layout/vList5"/>
    <dgm:cxn modelId="{FAE1228E-818D-42AF-A3EF-7A7C6E42CE88}" type="presParOf" srcId="{357C1CD8-A0B6-4D86-9C3A-7B858989C6D7}" destId="{83413B6B-B52E-45B6-B4C2-5D3F66EB5039}" srcOrd="8" destOrd="0" presId="urn:microsoft.com/office/officeart/2005/8/layout/vList5"/>
    <dgm:cxn modelId="{11B8E6D0-72C1-487C-BCBD-5321CC871730}" type="presParOf" srcId="{83413B6B-B52E-45B6-B4C2-5D3F66EB5039}" destId="{E17D51CC-1E3C-4BA3-8DB6-423B54A16AA5}" srcOrd="0" destOrd="0" presId="urn:microsoft.com/office/officeart/2005/8/layout/vList5"/>
    <dgm:cxn modelId="{0794E54C-BEC5-4DA2-B74F-F870005AFED2}" type="presParOf" srcId="{83413B6B-B52E-45B6-B4C2-5D3F66EB5039}" destId="{8248BDF4-C6AA-4B8A-948A-E0177241E1D6}" srcOrd="1" destOrd="0" presId="urn:microsoft.com/office/officeart/2005/8/layout/vList5"/>
    <dgm:cxn modelId="{7B5FD9C6-049B-44B5-9158-235B025C99A9}" type="presParOf" srcId="{357C1CD8-A0B6-4D86-9C3A-7B858989C6D7}" destId="{8B51584D-9726-42B6-A6E7-8BFEC1E7033D}" srcOrd="9" destOrd="0" presId="urn:microsoft.com/office/officeart/2005/8/layout/vList5"/>
    <dgm:cxn modelId="{C74FA5C8-411C-428C-B12E-AA350D32FBAB}" type="presParOf" srcId="{357C1CD8-A0B6-4D86-9C3A-7B858989C6D7}" destId="{C9F4325F-39C8-4D72-A01D-670632F87B4B}" srcOrd="10" destOrd="0" presId="urn:microsoft.com/office/officeart/2005/8/layout/vList5"/>
    <dgm:cxn modelId="{BD344CDE-081E-41C1-A95A-C86861AD9857}" type="presParOf" srcId="{C9F4325F-39C8-4D72-A01D-670632F87B4B}" destId="{978F0C2D-CF10-409D-B375-3A3821DB99B9}" srcOrd="0" destOrd="0" presId="urn:microsoft.com/office/officeart/2005/8/layout/vList5"/>
    <dgm:cxn modelId="{F14EDDFC-A3A0-4246-8C3F-2FFCC3DD2F11}" type="presParOf" srcId="{C9F4325F-39C8-4D72-A01D-670632F87B4B}" destId="{4319FFD5-BF6D-4271-B965-9BB61B89E5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3E6F28-8186-4C90-A186-42C9698B3A8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0FD02-49F4-408B-9189-7CF0CDE9B9BE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Воронеж</a:t>
          </a:r>
          <a:endParaRPr lang="ru-RU" b="1" dirty="0">
            <a:solidFill>
              <a:schemeClr val="tx1"/>
            </a:solidFill>
          </a:endParaRPr>
        </a:p>
      </dgm:t>
    </dgm:pt>
    <dgm:pt modelId="{1276F328-659D-41B2-9D64-D1D718E13C67}" type="parTrans" cxnId="{A2AD1BB5-46FD-4B57-8CF8-1AECB007B091}">
      <dgm:prSet/>
      <dgm:spPr/>
      <dgm:t>
        <a:bodyPr/>
        <a:lstStyle/>
        <a:p>
          <a:endParaRPr lang="ru-RU"/>
        </a:p>
      </dgm:t>
    </dgm:pt>
    <dgm:pt modelId="{840AAD59-83ED-4147-B825-F10BAFB5487F}" type="sibTrans" cxnId="{A2AD1BB5-46FD-4B57-8CF8-1AECB007B091}">
      <dgm:prSet/>
      <dgm:spPr/>
      <dgm:t>
        <a:bodyPr/>
        <a:lstStyle/>
        <a:p>
          <a:endParaRPr lang="ru-RU"/>
        </a:p>
      </dgm:t>
    </dgm:pt>
    <dgm:pt modelId="{120D30E0-00AD-4C59-AE93-47C8B61FABFA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Воронежский институт МВД России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5B9B40C9-75E1-4F82-87E0-8FB62A25C58F}" type="parTrans" cxnId="{17CE5AF9-28A8-4A89-8A34-B18494432483}">
      <dgm:prSet/>
      <dgm:spPr/>
      <dgm:t>
        <a:bodyPr/>
        <a:lstStyle/>
        <a:p>
          <a:endParaRPr lang="ru-RU"/>
        </a:p>
      </dgm:t>
    </dgm:pt>
    <dgm:pt modelId="{1C8008C2-8E58-4BE6-BC71-270CE60BCAED}" type="sibTrans" cxnId="{17CE5AF9-28A8-4A89-8A34-B18494432483}">
      <dgm:prSet/>
      <dgm:spPr/>
      <dgm:t>
        <a:bodyPr/>
        <a:lstStyle/>
        <a:p>
          <a:endParaRPr lang="ru-RU"/>
        </a:p>
      </dgm:t>
    </dgm:pt>
    <dgm:pt modelId="{32D77DEF-408E-4E96-8498-D8DC329659B9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Киров</a:t>
          </a:r>
          <a:endParaRPr lang="ru-RU" b="1" dirty="0">
            <a:solidFill>
              <a:schemeClr val="tx1"/>
            </a:solidFill>
          </a:endParaRPr>
        </a:p>
      </dgm:t>
    </dgm:pt>
    <dgm:pt modelId="{08B54315-37E3-4A4E-B8B2-F2875C3F7265}" type="parTrans" cxnId="{A4EEA7DD-C5A3-4B03-B6EC-BD5C70C6AB5A}">
      <dgm:prSet/>
      <dgm:spPr/>
      <dgm:t>
        <a:bodyPr/>
        <a:lstStyle/>
        <a:p>
          <a:endParaRPr lang="ru-RU"/>
        </a:p>
      </dgm:t>
    </dgm:pt>
    <dgm:pt modelId="{46C58A84-DC97-4DD3-9E81-030C75139ED7}" type="sibTrans" cxnId="{A4EEA7DD-C5A3-4B03-B6EC-BD5C70C6AB5A}">
      <dgm:prSet/>
      <dgm:spPr/>
      <dgm:t>
        <a:bodyPr/>
        <a:lstStyle/>
        <a:p>
          <a:endParaRPr lang="ru-RU"/>
        </a:p>
      </dgm:t>
    </dgm:pt>
    <dgm:pt modelId="{3A511514-E2F1-41AE-85F9-437B3FC1A191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Вятский государственный 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93C71D31-DB4B-4CBB-A1F9-AC4BF340F0F5}" type="parTrans" cxnId="{F2E02679-D1C2-463C-9806-98D9144DEDD1}">
      <dgm:prSet/>
      <dgm:spPr/>
      <dgm:t>
        <a:bodyPr/>
        <a:lstStyle/>
        <a:p>
          <a:endParaRPr lang="ru-RU"/>
        </a:p>
      </dgm:t>
    </dgm:pt>
    <dgm:pt modelId="{DB516CDB-E8BF-43F0-A43D-E76B6B0D9860}" type="sibTrans" cxnId="{F2E02679-D1C2-463C-9806-98D9144DEDD1}">
      <dgm:prSet/>
      <dgm:spPr/>
      <dgm:t>
        <a:bodyPr/>
        <a:lstStyle/>
        <a:p>
          <a:endParaRPr lang="ru-RU"/>
        </a:p>
      </dgm:t>
    </dgm:pt>
    <dgm:pt modelId="{B204BBB2-EA44-4402-AFA5-47D9387BC553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Краснодар</a:t>
          </a:r>
          <a:endParaRPr lang="ru-RU" b="1" dirty="0">
            <a:solidFill>
              <a:schemeClr val="tx1"/>
            </a:solidFill>
          </a:endParaRPr>
        </a:p>
      </dgm:t>
    </dgm:pt>
    <dgm:pt modelId="{39174979-B2A8-4302-A508-0AAD5067A361}" type="parTrans" cxnId="{EAA4F79F-3758-494A-ABD1-9260E41F5241}">
      <dgm:prSet/>
      <dgm:spPr/>
      <dgm:t>
        <a:bodyPr/>
        <a:lstStyle/>
        <a:p>
          <a:endParaRPr lang="ru-RU"/>
        </a:p>
      </dgm:t>
    </dgm:pt>
    <dgm:pt modelId="{19853E64-0F6A-4039-A7FF-A28FE8CBFD52}" type="sibTrans" cxnId="{EAA4F79F-3758-494A-ABD1-9260E41F5241}">
      <dgm:prSet/>
      <dgm:spPr/>
      <dgm:t>
        <a:bodyPr/>
        <a:lstStyle/>
        <a:p>
          <a:endParaRPr lang="ru-RU"/>
        </a:p>
      </dgm:t>
    </dgm:pt>
    <dgm:pt modelId="{B44D9F1F-678F-4165-B22E-C7C23C934597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Нижний Новгород</a:t>
          </a:r>
          <a:endParaRPr lang="ru-RU" b="1" dirty="0">
            <a:solidFill>
              <a:schemeClr val="tx1"/>
            </a:solidFill>
          </a:endParaRPr>
        </a:p>
      </dgm:t>
    </dgm:pt>
    <dgm:pt modelId="{AA6E78FB-BC73-4031-B9AB-AA5A816B57D0}" type="parTrans" cxnId="{61A41768-7918-446E-99D3-AC42D7FEFF5F}">
      <dgm:prSet/>
      <dgm:spPr/>
      <dgm:t>
        <a:bodyPr/>
        <a:lstStyle/>
        <a:p>
          <a:endParaRPr lang="ru-RU"/>
        </a:p>
      </dgm:t>
    </dgm:pt>
    <dgm:pt modelId="{B6064ABB-2CDD-4B6F-B18C-E3EEEC123724}" type="sibTrans" cxnId="{61A41768-7918-446E-99D3-AC42D7FEFF5F}">
      <dgm:prSet/>
      <dgm:spPr/>
      <dgm:t>
        <a:bodyPr/>
        <a:lstStyle/>
        <a:p>
          <a:endParaRPr lang="ru-RU"/>
        </a:p>
      </dgm:t>
    </dgm:pt>
    <dgm:pt modelId="{BE8AB6CB-BD2B-4567-AF99-E7066F3D976F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Нижегородский государственный архитектурно-строительный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0320327C-57EA-4C57-9991-E156D0E56AF2}" type="parTrans" cxnId="{6AC8CB63-451C-4C78-8920-7620FF86FE38}">
      <dgm:prSet/>
      <dgm:spPr/>
      <dgm:t>
        <a:bodyPr/>
        <a:lstStyle/>
        <a:p>
          <a:endParaRPr lang="ru-RU"/>
        </a:p>
      </dgm:t>
    </dgm:pt>
    <dgm:pt modelId="{19F92272-BCA8-409B-8BA0-7F61C676E39B}" type="sibTrans" cxnId="{6AC8CB63-451C-4C78-8920-7620FF86FE38}">
      <dgm:prSet/>
      <dgm:spPr/>
      <dgm:t>
        <a:bodyPr/>
        <a:lstStyle/>
        <a:p>
          <a:endParaRPr lang="ru-RU"/>
        </a:p>
      </dgm:t>
    </dgm:pt>
    <dgm:pt modelId="{4DBE851C-C6A7-456C-B0BE-E449EB793D0D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Архангельск</a:t>
          </a:r>
          <a:endParaRPr lang="ru-RU" b="1" dirty="0">
            <a:solidFill>
              <a:schemeClr val="tx1"/>
            </a:solidFill>
          </a:endParaRPr>
        </a:p>
      </dgm:t>
    </dgm:pt>
    <dgm:pt modelId="{D1A881CA-537C-4B4C-9FAE-5494A67892AB}" type="parTrans" cxnId="{583A3B1E-9AF8-4B05-A48C-3F5758356BE1}">
      <dgm:prSet/>
      <dgm:spPr/>
      <dgm:t>
        <a:bodyPr/>
        <a:lstStyle/>
        <a:p>
          <a:endParaRPr lang="ru-RU"/>
        </a:p>
      </dgm:t>
    </dgm:pt>
    <dgm:pt modelId="{66EBF203-E6E8-4A56-BF92-92BB966CABBF}" type="sibTrans" cxnId="{583A3B1E-9AF8-4B05-A48C-3F5758356BE1}">
      <dgm:prSet/>
      <dgm:spPr/>
      <dgm:t>
        <a:bodyPr/>
        <a:lstStyle/>
        <a:p>
          <a:endParaRPr lang="ru-RU"/>
        </a:p>
      </dgm:t>
    </dgm:pt>
    <dgm:pt modelId="{3201D9E2-4176-4E70-9F90-2C88AF06E12C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Северный (Арктический) федеральный университет имени М. В. Ломоносова (САФУ)</a:t>
          </a:r>
          <a:endParaRPr lang="ru-RU" sz="1800" dirty="0"/>
        </a:p>
      </dgm:t>
    </dgm:pt>
    <dgm:pt modelId="{CC850282-AEAC-4F89-8E5A-831DB73C46A0}" type="parTrans" cxnId="{AD292FF0-F039-45BD-8732-79990AEBF232}">
      <dgm:prSet/>
      <dgm:spPr/>
      <dgm:t>
        <a:bodyPr/>
        <a:lstStyle/>
        <a:p>
          <a:endParaRPr lang="ru-RU"/>
        </a:p>
      </dgm:t>
    </dgm:pt>
    <dgm:pt modelId="{D7678C44-DD9F-473B-8C7B-874261E4E07D}" type="sibTrans" cxnId="{AD292FF0-F039-45BD-8732-79990AEBF232}">
      <dgm:prSet/>
      <dgm:spPr/>
      <dgm:t>
        <a:bodyPr/>
        <a:lstStyle/>
        <a:p>
          <a:endParaRPr lang="ru-RU"/>
        </a:p>
      </dgm:t>
    </dgm:pt>
    <dgm:pt modelId="{EC4BD552-2B49-4AD2-B832-22F9549B43BD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Благовещенск</a:t>
          </a:r>
          <a:endParaRPr lang="ru-RU" b="1" dirty="0">
            <a:solidFill>
              <a:schemeClr val="tx1"/>
            </a:solidFill>
          </a:endParaRPr>
        </a:p>
      </dgm:t>
    </dgm:pt>
    <dgm:pt modelId="{F933C9FB-DE1B-4130-99F9-1620ED637F25}" type="parTrans" cxnId="{3B7FD622-2B57-4DCC-970E-5749C9C32AC2}">
      <dgm:prSet/>
      <dgm:spPr/>
      <dgm:t>
        <a:bodyPr/>
        <a:lstStyle/>
        <a:p>
          <a:endParaRPr lang="ru-RU"/>
        </a:p>
      </dgm:t>
    </dgm:pt>
    <dgm:pt modelId="{BC8B14BE-8427-461B-A897-48A588DEC874}" type="sibTrans" cxnId="{3B7FD622-2B57-4DCC-970E-5749C9C32AC2}">
      <dgm:prSet/>
      <dgm:spPr/>
      <dgm:t>
        <a:bodyPr/>
        <a:lstStyle/>
        <a:p>
          <a:endParaRPr lang="ru-RU"/>
        </a:p>
      </dgm:t>
    </dgm:pt>
    <dgm:pt modelId="{7C15E431-BCD3-4804-8ED0-E5E19FE53C25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Благовещенский государственный педагогический университет имени М. И. Калинина</a:t>
          </a:r>
          <a:endParaRPr lang="ru-RU" sz="1800" dirty="0"/>
        </a:p>
      </dgm:t>
    </dgm:pt>
    <dgm:pt modelId="{7BD35CED-7780-4B40-B7B8-CC6685D4E570}" type="parTrans" cxnId="{F3E2CB33-864A-40F2-96C7-9A990C774E7A}">
      <dgm:prSet/>
      <dgm:spPr/>
      <dgm:t>
        <a:bodyPr/>
        <a:lstStyle/>
        <a:p>
          <a:endParaRPr lang="ru-RU"/>
        </a:p>
      </dgm:t>
    </dgm:pt>
    <dgm:pt modelId="{6CCD8A2A-E2A3-4376-8C82-B7F1993830A3}" type="sibTrans" cxnId="{F3E2CB33-864A-40F2-96C7-9A990C774E7A}">
      <dgm:prSet/>
      <dgm:spPr/>
      <dgm:t>
        <a:bodyPr/>
        <a:lstStyle/>
        <a:p>
          <a:endParaRPr lang="ru-RU"/>
        </a:p>
      </dgm:t>
    </dgm:pt>
    <dgm:pt modelId="{D49EBC4E-4FDB-49EC-BE39-8AB9D0A8FDB9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Кубанский государственный технологический университет</a:t>
          </a:r>
          <a:endParaRPr lang="ru-RU" sz="1800" dirty="0"/>
        </a:p>
      </dgm:t>
    </dgm:pt>
    <dgm:pt modelId="{5AF8466D-A03D-48E3-BE85-E9F585DF7B12}" type="parTrans" cxnId="{E475457A-1663-4CD3-AAC5-076DE2D609C1}">
      <dgm:prSet/>
      <dgm:spPr/>
      <dgm:t>
        <a:bodyPr/>
        <a:lstStyle/>
        <a:p>
          <a:endParaRPr lang="ru-RU"/>
        </a:p>
      </dgm:t>
    </dgm:pt>
    <dgm:pt modelId="{AC13E5A7-F2DA-40C0-AFEA-215AB0238A7A}" type="sibTrans" cxnId="{E475457A-1663-4CD3-AAC5-076DE2D609C1}">
      <dgm:prSet/>
      <dgm:spPr/>
      <dgm:t>
        <a:bodyPr/>
        <a:lstStyle/>
        <a:p>
          <a:endParaRPr lang="ru-RU"/>
        </a:p>
      </dgm:t>
    </dgm:pt>
    <dgm:pt modelId="{357C1CD8-A0B6-4D86-9C3A-7B858989C6D7}" type="pres">
      <dgm:prSet presAssocID="{313E6F28-8186-4C90-A186-42C9698B3A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9C932-0124-4C5F-AC9B-4A131CFED754}" type="pres">
      <dgm:prSet presAssocID="{B204BBB2-EA44-4402-AFA5-47D9387BC553}" presName="linNode" presStyleCnt="0"/>
      <dgm:spPr/>
    </dgm:pt>
    <dgm:pt modelId="{09DDE2E6-A19D-4D5F-A38E-0E46D2640DBA}" type="pres">
      <dgm:prSet presAssocID="{B204BBB2-EA44-4402-AFA5-47D9387BC553}" presName="parentText" presStyleLbl="node1" presStyleIdx="0" presStyleCnt="6" custLinFactNeighborX="121" custLinFactNeighborY="-80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C2702-5E26-46F8-B302-DDD3A7A04312}" type="pres">
      <dgm:prSet presAssocID="{B204BBB2-EA44-4402-AFA5-47D9387BC553}" presName="descendantText" presStyleLbl="alignAccFollowNode1" presStyleIdx="0" presStyleCnt="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9BB25-A4DD-44A2-B822-4D3197809583}" type="pres">
      <dgm:prSet presAssocID="{19853E64-0F6A-4039-A7FF-A28FE8CBFD52}" presName="sp" presStyleCnt="0"/>
      <dgm:spPr/>
    </dgm:pt>
    <dgm:pt modelId="{20ECFF7B-F4A8-432F-8255-9B65CA31E254}" type="pres">
      <dgm:prSet presAssocID="{41B0FD02-49F4-408B-9189-7CF0CDE9B9BE}" presName="linNode" presStyleCnt="0"/>
      <dgm:spPr/>
    </dgm:pt>
    <dgm:pt modelId="{759FF7E2-E93E-444D-B691-9FE9612DB254}" type="pres">
      <dgm:prSet presAssocID="{41B0FD02-49F4-408B-9189-7CF0CDE9B9BE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117BD-74C6-4B93-AFA1-EFD4393E2EFA}" type="pres">
      <dgm:prSet presAssocID="{41B0FD02-49F4-408B-9189-7CF0CDE9B9BE}" presName="descendantText" presStyleLbl="alignAccFollowNode1" presStyleIdx="1" presStyleCnt="6" custLinFactNeighborY="0">
        <dgm:presLayoutVars>
          <dgm:bulletEnabled val="1"/>
        </dgm:presLayoutVars>
      </dgm:prSet>
      <dgm:spPr>
        <a:xfrm rot="5400000">
          <a:off x="7364092" y="-530755"/>
          <a:ext cx="446942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3DA2C7F8-5510-40A0-A6E2-D6972158D779}" type="pres">
      <dgm:prSet presAssocID="{840AAD59-83ED-4147-B825-F10BAFB5487F}" presName="sp" presStyleCnt="0"/>
      <dgm:spPr/>
    </dgm:pt>
    <dgm:pt modelId="{1B2C0C86-92B9-40E0-9618-DAD7E16FC991}" type="pres">
      <dgm:prSet presAssocID="{32D77DEF-408E-4E96-8498-D8DC329659B9}" presName="linNode" presStyleCnt="0"/>
      <dgm:spPr/>
    </dgm:pt>
    <dgm:pt modelId="{355DFE46-3791-46AD-A9A5-93E6A6506C36}" type="pres">
      <dgm:prSet presAssocID="{32D77DEF-408E-4E96-8498-D8DC329659B9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A2166-7CFB-4AC8-9246-534C1F32A580}" type="pres">
      <dgm:prSet presAssocID="{32D77DEF-408E-4E96-8498-D8DC329659B9}" presName="descendantText" presStyleLbl="alignAccFollowNode1" presStyleIdx="2" presStyleCnt="6" custLinFactNeighborY="0">
        <dgm:presLayoutVars>
          <dgm:bulletEnabled val="1"/>
        </dgm:presLayoutVars>
      </dgm:prSet>
      <dgm:spPr>
        <a:xfrm rot="5400000">
          <a:off x="7372335" y="715943"/>
          <a:ext cx="430456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37A2F0FF-E1FD-4D6B-95FD-311E12AC887C}" type="pres">
      <dgm:prSet presAssocID="{46C58A84-DC97-4DD3-9E81-030C75139ED7}" presName="sp" presStyleCnt="0"/>
      <dgm:spPr/>
    </dgm:pt>
    <dgm:pt modelId="{0EB7059E-B914-42F0-BB1B-6B8E9CB9CAE1}" type="pres">
      <dgm:prSet presAssocID="{B44D9F1F-678F-4165-B22E-C7C23C934597}" presName="linNode" presStyleCnt="0"/>
      <dgm:spPr/>
    </dgm:pt>
    <dgm:pt modelId="{77CA3920-8F28-42FC-AF90-79C0A6806481}" type="pres">
      <dgm:prSet presAssocID="{B44D9F1F-678F-4165-B22E-C7C23C934597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A08FB-408F-4068-8FC4-3F276F66E127}" type="pres">
      <dgm:prSet presAssocID="{B44D9F1F-678F-4165-B22E-C7C23C934597}" presName="descendantText" presStyleLbl="alignAccFollowNode1" presStyleIdx="3" presStyleCnt="6" custLinFactNeighborY="0">
        <dgm:presLayoutVars>
          <dgm:bulletEnabled val="1"/>
        </dgm:presLayoutVars>
      </dgm:prSet>
      <dgm:spPr>
        <a:xfrm rot="5400000">
          <a:off x="7372335" y="1280918"/>
          <a:ext cx="430456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DC1F1AEA-83B4-46B9-AE43-7F1DF7509617}" type="pres">
      <dgm:prSet presAssocID="{B6064ABB-2CDD-4B6F-B18C-E3EEEC123724}" presName="sp" presStyleCnt="0"/>
      <dgm:spPr/>
    </dgm:pt>
    <dgm:pt modelId="{83413B6B-B52E-45B6-B4C2-5D3F66EB5039}" type="pres">
      <dgm:prSet presAssocID="{4DBE851C-C6A7-456C-B0BE-E449EB793D0D}" presName="linNode" presStyleCnt="0"/>
      <dgm:spPr/>
    </dgm:pt>
    <dgm:pt modelId="{E17D51CC-1E3C-4BA3-8DB6-423B54A16AA5}" type="pres">
      <dgm:prSet presAssocID="{4DBE851C-C6A7-456C-B0BE-E449EB793D0D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8BDF4-C6AA-4B8A-948A-E0177241E1D6}" type="pres">
      <dgm:prSet presAssocID="{4DBE851C-C6A7-456C-B0BE-E449EB793D0D}" presName="descendantText" presStyleLbl="alignAccFollowNode1" presStyleIdx="4" presStyleCnt="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1584D-9726-42B6-A6E7-8BFEC1E7033D}" type="pres">
      <dgm:prSet presAssocID="{66EBF203-E6E8-4A56-BF92-92BB966CABBF}" presName="sp" presStyleCnt="0"/>
      <dgm:spPr/>
    </dgm:pt>
    <dgm:pt modelId="{C9F4325F-39C8-4D72-A01D-670632F87B4B}" type="pres">
      <dgm:prSet presAssocID="{EC4BD552-2B49-4AD2-B832-22F9549B43BD}" presName="linNode" presStyleCnt="0"/>
      <dgm:spPr/>
    </dgm:pt>
    <dgm:pt modelId="{978F0C2D-CF10-409D-B375-3A3821DB99B9}" type="pres">
      <dgm:prSet presAssocID="{EC4BD552-2B49-4AD2-B832-22F9549B43BD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9FFD5-BF6D-4271-B965-9BB61B89E513}" type="pres">
      <dgm:prSet presAssocID="{EC4BD552-2B49-4AD2-B832-22F9549B43BD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4A4E72-BF38-4BEB-8477-ACD1F9C30084}" type="presOf" srcId="{EC4BD552-2B49-4AD2-B832-22F9549B43BD}" destId="{978F0C2D-CF10-409D-B375-3A3821DB99B9}" srcOrd="0" destOrd="0" presId="urn:microsoft.com/office/officeart/2005/8/layout/vList5"/>
    <dgm:cxn modelId="{40EC0303-E6B6-4D4D-9DC7-BFCB5705F94E}" type="presOf" srcId="{313E6F28-8186-4C90-A186-42C9698B3A84}" destId="{357C1CD8-A0B6-4D86-9C3A-7B858989C6D7}" srcOrd="0" destOrd="0" presId="urn:microsoft.com/office/officeart/2005/8/layout/vList5"/>
    <dgm:cxn modelId="{2B78D501-E310-47B1-B39B-5E281AD1E7D4}" type="presOf" srcId="{B44D9F1F-678F-4165-B22E-C7C23C934597}" destId="{77CA3920-8F28-42FC-AF90-79C0A6806481}" srcOrd="0" destOrd="0" presId="urn:microsoft.com/office/officeart/2005/8/layout/vList5"/>
    <dgm:cxn modelId="{A4EEA7DD-C5A3-4B03-B6EC-BD5C70C6AB5A}" srcId="{313E6F28-8186-4C90-A186-42C9698B3A84}" destId="{32D77DEF-408E-4E96-8498-D8DC329659B9}" srcOrd="2" destOrd="0" parTransId="{08B54315-37E3-4A4E-B8B2-F2875C3F7265}" sibTransId="{46C58A84-DC97-4DD3-9E81-030C75139ED7}"/>
    <dgm:cxn modelId="{6AC8CB63-451C-4C78-8920-7620FF86FE38}" srcId="{B44D9F1F-678F-4165-B22E-C7C23C934597}" destId="{BE8AB6CB-BD2B-4567-AF99-E7066F3D976F}" srcOrd="0" destOrd="0" parTransId="{0320327C-57EA-4C57-9991-E156D0E56AF2}" sibTransId="{19F92272-BCA8-409B-8BA0-7F61C676E39B}"/>
    <dgm:cxn modelId="{D52C488A-EEE1-4B99-BDDB-896D7EA08D61}" type="presOf" srcId="{3201D9E2-4176-4E70-9F90-2C88AF06E12C}" destId="{8248BDF4-C6AA-4B8A-948A-E0177241E1D6}" srcOrd="0" destOrd="0" presId="urn:microsoft.com/office/officeart/2005/8/layout/vList5"/>
    <dgm:cxn modelId="{00A6A6CC-57F9-4690-91FA-A33505768B93}" type="presOf" srcId="{32D77DEF-408E-4E96-8498-D8DC329659B9}" destId="{355DFE46-3791-46AD-A9A5-93E6A6506C36}" srcOrd="0" destOrd="0" presId="urn:microsoft.com/office/officeart/2005/8/layout/vList5"/>
    <dgm:cxn modelId="{583A3B1E-9AF8-4B05-A48C-3F5758356BE1}" srcId="{313E6F28-8186-4C90-A186-42C9698B3A84}" destId="{4DBE851C-C6A7-456C-B0BE-E449EB793D0D}" srcOrd="4" destOrd="0" parTransId="{D1A881CA-537C-4B4C-9FAE-5494A67892AB}" sibTransId="{66EBF203-E6E8-4A56-BF92-92BB966CABBF}"/>
    <dgm:cxn modelId="{D07789B7-617E-4F74-BB52-ABBDB070D722}" type="presOf" srcId="{B204BBB2-EA44-4402-AFA5-47D9387BC553}" destId="{09DDE2E6-A19D-4D5F-A38E-0E46D2640DBA}" srcOrd="0" destOrd="0" presId="urn:microsoft.com/office/officeart/2005/8/layout/vList5"/>
    <dgm:cxn modelId="{17CE5AF9-28A8-4A89-8A34-B18494432483}" srcId="{41B0FD02-49F4-408B-9189-7CF0CDE9B9BE}" destId="{120D30E0-00AD-4C59-AE93-47C8B61FABFA}" srcOrd="0" destOrd="0" parTransId="{5B9B40C9-75E1-4F82-87E0-8FB62A25C58F}" sibTransId="{1C8008C2-8E58-4BE6-BC71-270CE60BCAED}"/>
    <dgm:cxn modelId="{30E55789-19B2-48AA-866E-73480D654241}" type="presOf" srcId="{4DBE851C-C6A7-456C-B0BE-E449EB793D0D}" destId="{E17D51CC-1E3C-4BA3-8DB6-423B54A16AA5}" srcOrd="0" destOrd="0" presId="urn:microsoft.com/office/officeart/2005/8/layout/vList5"/>
    <dgm:cxn modelId="{A2AD1BB5-46FD-4B57-8CF8-1AECB007B091}" srcId="{313E6F28-8186-4C90-A186-42C9698B3A84}" destId="{41B0FD02-49F4-408B-9189-7CF0CDE9B9BE}" srcOrd="1" destOrd="0" parTransId="{1276F328-659D-41B2-9D64-D1D718E13C67}" sibTransId="{840AAD59-83ED-4147-B825-F10BAFB5487F}"/>
    <dgm:cxn modelId="{61A41768-7918-446E-99D3-AC42D7FEFF5F}" srcId="{313E6F28-8186-4C90-A186-42C9698B3A84}" destId="{B44D9F1F-678F-4165-B22E-C7C23C934597}" srcOrd="3" destOrd="0" parTransId="{AA6E78FB-BC73-4031-B9AB-AA5A816B57D0}" sibTransId="{B6064ABB-2CDD-4B6F-B18C-E3EEEC123724}"/>
    <dgm:cxn modelId="{3B7FD622-2B57-4DCC-970E-5749C9C32AC2}" srcId="{313E6F28-8186-4C90-A186-42C9698B3A84}" destId="{EC4BD552-2B49-4AD2-B832-22F9549B43BD}" srcOrd="5" destOrd="0" parTransId="{F933C9FB-DE1B-4130-99F9-1620ED637F25}" sibTransId="{BC8B14BE-8427-461B-A897-48A588DEC874}"/>
    <dgm:cxn modelId="{8D057681-3636-458D-A123-323C4863D765}" type="presOf" srcId="{7C15E431-BCD3-4804-8ED0-E5E19FE53C25}" destId="{4319FFD5-BF6D-4271-B965-9BB61B89E513}" srcOrd="0" destOrd="0" presId="urn:microsoft.com/office/officeart/2005/8/layout/vList5"/>
    <dgm:cxn modelId="{5AB12EC9-39D9-41E5-8FE2-8A1E76EB7121}" type="presOf" srcId="{D49EBC4E-4FDB-49EC-BE39-8AB9D0A8FDB9}" destId="{D7BC2702-5E26-46F8-B302-DDD3A7A04312}" srcOrd="0" destOrd="0" presId="urn:microsoft.com/office/officeart/2005/8/layout/vList5"/>
    <dgm:cxn modelId="{E475457A-1663-4CD3-AAC5-076DE2D609C1}" srcId="{B204BBB2-EA44-4402-AFA5-47D9387BC553}" destId="{D49EBC4E-4FDB-49EC-BE39-8AB9D0A8FDB9}" srcOrd="0" destOrd="0" parTransId="{5AF8466D-A03D-48E3-BE85-E9F585DF7B12}" sibTransId="{AC13E5A7-F2DA-40C0-AFEA-215AB0238A7A}"/>
    <dgm:cxn modelId="{F3E2CB33-864A-40F2-96C7-9A990C774E7A}" srcId="{EC4BD552-2B49-4AD2-B832-22F9549B43BD}" destId="{7C15E431-BCD3-4804-8ED0-E5E19FE53C25}" srcOrd="0" destOrd="0" parTransId="{7BD35CED-7780-4B40-B7B8-CC6685D4E570}" sibTransId="{6CCD8A2A-E2A3-4376-8C82-B7F1993830A3}"/>
    <dgm:cxn modelId="{9D6475AB-F8E7-496E-8F0D-43A05872D970}" type="presOf" srcId="{3A511514-E2F1-41AE-85F9-437B3FC1A191}" destId="{B2EA2166-7CFB-4AC8-9246-534C1F32A580}" srcOrd="0" destOrd="0" presId="urn:microsoft.com/office/officeart/2005/8/layout/vList5"/>
    <dgm:cxn modelId="{93890920-D25F-4EB5-8893-870642752206}" type="presOf" srcId="{BE8AB6CB-BD2B-4567-AF99-E7066F3D976F}" destId="{336A08FB-408F-4068-8FC4-3F276F66E127}" srcOrd="0" destOrd="0" presId="urn:microsoft.com/office/officeart/2005/8/layout/vList5"/>
    <dgm:cxn modelId="{4C11443B-B117-44EA-9B18-232844434351}" type="presOf" srcId="{120D30E0-00AD-4C59-AE93-47C8B61FABFA}" destId="{D74117BD-74C6-4B93-AFA1-EFD4393E2EFA}" srcOrd="0" destOrd="0" presId="urn:microsoft.com/office/officeart/2005/8/layout/vList5"/>
    <dgm:cxn modelId="{F2E02679-D1C2-463C-9806-98D9144DEDD1}" srcId="{32D77DEF-408E-4E96-8498-D8DC329659B9}" destId="{3A511514-E2F1-41AE-85F9-437B3FC1A191}" srcOrd="0" destOrd="0" parTransId="{93C71D31-DB4B-4CBB-A1F9-AC4BF340F0F5}" sibTransId="{DB516CDB-E8BF-43F0-A43D-E76B6B0D9860}"/>
    <dgm:cxn modelId="{0A121482-C043-4F01-95C5-565DBE298AEA}" type="presOf" srcId="{41B0FD02-49F4-408B-9189-7CF0CDE9B9BE}" destId="{759FF7E2-E93E-444D-B691-9FE9612DB254}" srcOrd="0" destOrd="0" presId="urn:microsoft.com/office/officeart/2005/8/layout/vList5"/>
    <dgm:cxn modelId="{AD292FF0-F039-45BD-8732-79990AEBF232}" srcId="{4DBE851C-C6A7-456C-B0BE-E449EB793D0D}" destId="{3201D9E2-4176-4E70-9F90-2C88AF06E12C}" srcOrd="0" destOrd="0" parTransId="{CC850282-AEAC-4F89-8E5A-831DB73C46A0}" sibTransId="{D7678C44-DD9F-473B-8C7B-874261E4E07D}"/>
    <dgm:cxn modelId="{EAA4F79F-3758-494A-ABD1-9260E41F5241}" srcId="{313E6F28-8186-4C90-A186-42C9698B3A84}" destId="{B204BBB2-EA44-4402-AFA5-47D9387BC553}" srcOrd="0" destOrd="0" parTransId="{39174979-B2A8-4302-A508-0AAD5067A361}" sibTransId="{19853E64-0F6A-4039-A7FF-A28FE8CBFD52}"/>
    <dgm:cxn modelId="{45D873A0-539A-451D-A634-0B5787B2B6CA}" type="presParOf" srcId="{357C1CD8-A0B6-4D86-9C3A-7B858989C6D7}" destId="{2A39C932-0124-4C5F-AC9B-4A131CFED754}" srcOrd="0" destOrd="0" presId="urn:microsoft.com/office/officeart/2005/8/layout/vList5"/>
    <dgm:cxn modelId="{9105B113-F876-43AC-BE0C-4BB227409656}" type="presParOf" srcId="{2A39C932-0124-4C5F-AC9B-4A131CFED754}" destId="{09DDE2E6-A19D-4D5F-A38E-0E46D2640DBA}" srcOrd="0" destOrd="0" presId="urn:microsoft.com/office/officeart/2005/8/layout/vList5"/>
    <dgm:cxn modelId="{EEFCC6BF-95BD-403E-ADE5-630AC1DD522D}" type="presParOf" srcId="{2A39C932-0124-4C5F-AC9B-4A131CFED754}" destId="{D7BC2702-5E26-46F8-B302-DDD3A7A04312}" srcOrd="1" destOrd="0" presId="urn:microsoft.com/office/officeart/2005/8/layout/vList5"/>
    <dgm:cxn modelId="{545BD543-A0C2-4A66-9CF1-5729A590403A}" type="presParOf" srcId="{357C1CD8-A0B6-4D86-9C3A-7B858989C6D7}" destId="{88C9BB25-A4DD-44A2-B822-4D3197809583}" srcOrd="1" destOrd="0" presId="urn:microsoft.com/office/officeart/2005/8/layout/vList5"/>
    <dgm:cxn modelId="{CA1FB962-BB16-4D87-86BC-C71EDF58A5E3}" type="presParOf" srcId="{357C1CD8-A0B6-4D86-9C3A-7B858989C6D7}" destId="{20ECFF7B-F4A8-432F-8255-9B65CA31E254}" srcOrd="2" destOrd="0" presId="urn:microsoft.com/office/officeart/2005/8/layout/vList5"/>
    <dgm:cxn modelId="{1874CCBA-C57A-46F6-8CCE-418600381708}" type="presParOf" srcId="{20ECFF7B-F4A8-432F-8255-9B65CA31E254}" destId="{759FF7E2-E93E-444D-B691-9FE9612DB254}" srcOrd="0" destOrd="0" presId="urn:microsoft.com/office/officeart/2005/8/layout/vList5"/>
    <dgm:cxn modelId="{E8971464-AC6A-4B35-9B62-5FBB4ADE4E72}" type="presParOf" srcId="{20ECFF7B-F4A8-432F-8255-9B65CA31E254}" destId="{D74117BD-74C6-4B93-AFA1-EFD4393E2EFA}" srcOrd="1" destOrd="0" presId="urn:microsoft.com/office/officeart/2005/8/layout/vList5"/>
    <dgm:cxn modelId="{2857D360-AE7E-4B4C-A0DB-66A7FCB7E98B}" type="presParOf" srcId="{357C1CD8-A0B6-4D86-9C3A-7B858989C6D7}" destId="{3DA2C7F8-5510-40A0-A6E2-D6972158D779}" srcOrd="3" destOrd="0" presId="urn:microsoft.com/office/officeart/2005/8/layout/vList5"/>
    <dgm:cxn modelId="{45513973-7EBD-4622-8DDB-CDA0F517E78C}" type="presParOf" srcId="{357C1CD8-A0B6-4D86-9C3A-7B858989C6D7}" destId="{1B2C0C86-92B9-40E0-9618-DAD7E16FC991}" srcOrd="4" destOrd="0" presId="urn:microsoft.com/office/officeart/2005/8/layout/vList5"/>
    <dgm:cxn modelId="{80C0B8ED-D716-4B77-873A-520380619B24}" type="presParOf" srcId="{1B2C0C86-92B9-40E0-9618-DAD7E16FC991}" destId="{355DFE46-3791-46AD-A9A5-93E6A6506C36}" srcOrd="0" destOrd="0" presId="urn:microsoft.com/office/officeart/2005/8/layout/vList5"/>
    <dgm:cxn modelId="{DD7F0F92-3052-4D5F-B149-7E029BB81996}" type="presParOf" srcId="{1B2C0C86-92B9-40E0-9618-DAD7E16FC991}" destId="{B2EA2166-7CFB-4AC8-9246-534C1F32A580}" srcOrd="1" destOrd="0" presId="urn:microsoft.com/office/officeart/2005/8/layout/vList5"/>
    <dgm:cxn modelId="{0461DCD7-8CC9-48BA-8595-A1976B74ED38}" type="presParOf" srcId="{357C1CD8-A0B6-4D86-9C3A-7B858989C6D7}" destId="{37A2F0FF-E1FD-4D6B-95FD-311E12AC887C}" srcOrd="5" destOrd="0" presId="urn:microsoft.com/office/officeart/2005/8/layout/vList5"/>
    <dgm:cxn modelId="{9794DC86-5280-46D7-ADC2-3B28E12F0766}" type="presParOf" srcId="{357C1CD8-A0B6-4D86-9C3A-7B858989C6D7}" destId="{0EB7059E-B914-42F0-BB1B-6B8E9CB9CAE1}" srcOrd="6" destOrd="0" presId="urn:microsoft.com/office/officeart/2005/8/layout/vList5"/>
    <dgm:cxn modelId="{3BD724B7-D060-4D1E-A084-BF4ED9D11C7C}" type="presParOf" srcId="{0EB7059E-B914-42F0-BB1B-6B8E9CB9CAE1}" destId="{77CA3920-8F28-42FC-AF90-79C0A6806481}" srcOrd="0" destOrd="0" presId="urn:microsoft.com/office/officeart/2005/8/layout/vList5"/>
    <dgm:cxn modelId="{4F4CA99F-1990-4053-B2DC-56210719AC01}" type="presParOf" srcId="{0EB7059E-B914-42F0-BB1B-6B8E9CB9CAE1}" destId="{336A08FB-408F-4068-8FC4-3F276F66E127}" srcOrd="1" destOrd="0" presId="urn:microsoft.com/office/officeart/2005/8/layout/vList5"/>
    <dgm:cxn modelId="{A2D10625-17F2-4566-9AA3-CB098823173B}" type="presParOf" srcId="{357C1CD8-A0B6-4D86-9C3A-7B858989C6D7}" destId="{DC1F1AEA-83B4-46B9-AE43-7F1DF7509617}" srcOrd="7" destOrd="0" presId="urn:microsoft.com/office/officeart/2005/8/layout/vList5"/>
    <dgm:cxn modelId="{FAE1228E-818D-42AF-A3EF-7A7C6E42CE88}" type="presParOf" srcId="{357C1CD8-A0B6-4D86-9C3A-7B858989C6D7}" destId="{83413B6B-B52E-45B6-B4C2-5D3F66EB5039}" srcOrd="8" destOrd="0" presId="urn:microsoft.com/office/officeart/2005/8/layout/vList5"/>
    <dgm:cxn modelId="{11B8E6D0-72C1-487C-BCBD-5321CC871730}" type="presParOf" srcId="{83413B6B-B52E-45B6-B4C2-5D3F66EB5039}" destId="{E17D51CC-1E3C-4BA3-8DB6-423B54A16AA5}" srcOrd="0" destOrd="0" presId="urn:microsoft.com/office/officeart/2005/8/layout/vList5"/>
    <dgm:cxn modelId="{0794E54C-BEC5-4DA2-B74F-F870005AFED2}" type="presParOf" srcId="{83413B6B-B52E-45B6-B4C2-5D3F66EB5039}" destId="{8248BDF4-C6AA-4B8A-948A-E0177241E1D6}" srcOrd="1" destOrd="0" presId="urn:microsoft.com/office/officeart/2005/8/layout/vList5"/>
    <dgm:cxn modelId="{7B5FD9C6-049B-44B5-9158-235B025C99A9}" type="presParOf" srcId="{357C1CD8-A0B6-4D86-9C3A-7B858989C6D7}" destId="{8B51584D-9726-42B6-A6E7-8BFEC1E7033D}" srcOrd="9" destOrd="0" presId="urn:microsoft.com/office/officeart/2005/8/layout/vList5"/>
    <dgm:cxn modelId="{C74FA5C8-411C-428C-B12E-AA350D32FBAB}" type="presParOf" srcId="{357C1CD8-A0B6-4D86-9C3A-7B858989C6D7}" destId="{C9F4325F-39C8-4D72-A01D-670632F87B4B}" srcOrd="10" destOrd="0" presId="urn:microsoft.com/office/officeart/2005/8/layout/vList5"/>
    <dgm:cxn modelId="{BD344CDE-081E-41C1-A95A-C86861AD9857}" type="presParOf" srcId="{C9F4325F-39C8-4D72-A01D-670632F87B4B}" destId="{978F0C2D-CF10-409D-B375-3A3821DB99B9}" srcOrd="0" destOrd="0" presId="urn:microsoft.com/office/officeart/2005/8/layout/vList5"/>
    <dgm:cxn modelId="{F14EDDFC-A3A0-4246-8C3F-2FFCC3DD2F11}" type="presParOf" srcId="{C9F4325F-39C8-4D72-A01D-670632F87B4B}" destId="{4319FFD5-BF6D-4271-B965-9BB61B89E5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3E6F28-8186-4C90-A186-42C9698B3A8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0FD02-49F4-408B-9189-7CF0CDE9B9BE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Иваново</a:t>
          </a:r>
          <a:endParaRPr lang="ru-RU" b="1" dirty="0">
            <a:solidFill>
              <a:schemeClr val="tx1"/>
            </a:solidFill>
          </a:endParaRPr>
        </a:p>
      </dgm:t>
    </dgm:pt>
    <dgm:pt modelId="{1276F328-659D-41B2-9D64-D1D718E13C67}" type="parTrans" cxnId="{A2AD1BB5-46FD-4B57-8CF8-1AECB007B091}">
      <dgm:prSet/>
      <dgm:spPr/>
      <dgm:t>
        <a:bodyPr/>
        <a:lstStyle/>
        <a:p>
          <a:endParaRPr lang="ru-RU"/>
        </a:p>
      </dgm:t>
    </dgm:pt>
    <dgm:pt modelId="{840AAD59-83ED-4147-B825-F10BAFB5487F}" type="sibTrans" cxnId="{A2AD1BB5-46FD-4B57-8CF8-1AECB007B091}">
      <dgm:prSet/>
      <dgm:spPr/>
      <dgm:t>
        <a:bodyPr/>
        <a:lstStyle/>
        <a:p>
          <a:endParaRPr lang="ru-RU"/>
        </a:p>
      </dgm:t>
    </dgm:pt>
    <dgm:pt modelId="{120D30E0-00AD-4C59-AE93-47C8B61FABFA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Ивановский государственный </a:t>
          </a:r>
          <a:r>
            <a:rPr lang="ru-RU" sz="1800" kern="1200" dirty="0" smtClean="0"/>
            <a:t>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5B9B40C9-75E1-4F82-87E0-8FB62A25C58F}" type="parTrans" cxnId="{17CE5AF9-28A8-4A89-8A34-B18494432483}">
      <dgm:prSet/>
      <dgm:spPr/>
      <dgm:t>
        <a:bodyPr/>
        <a:lstStyle/>
        <a:p>
          <a:endParaRPr lang="ru-RU"/>
        </a:p>
      </dgm:t>
    </dgm:pt>
    <dgm:pt modelId="{1C8008C2-8E58-4BE6-BC71-270CE60BCAED}" type="sibTrans" cxnId="{17CE5AF9-28A8-4A89-8A34-B18494432483}">
      <dgm:prSet/>
      <dgm:spPr/>
      <dgm:t>
        <a:bodyPr/>
        <a:lstStyle/>
        <a:p>
          <a:endParaRPr lang="ru-RU"/>
        </a:p>
      </dgm:t>
    </dgm:pt>
    <dgm:pt modelId="{32D77DEF-408E-4E96-8498-D8DC329659B9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Орёл</a:t>
          </a:r>
          <a:endParaRPr lang="ru-RU" b="1" dirty="0">
            <a:solidFill>
              <a:schemeClr val="tx1"/>
            </a:solidFill>
          </a:endParaRPr>
        </a:p>
      </dgm:t>
    </dgm:pt>
    <dgm:pt modelId="{08B54315-37E3-4A4E-B8B2-F2875C3F7265}" type="parTrans" cxnId="{A4EEA7DD-C5A3-4B03-B6EC-BD5C70C6AB5A}">
      <dgm:prSet/>
      <dgm:spPr/>
      <dgm:t>
        <a:bodyPr/>
        <a:lstStyle/>
        <a:p>
          <a:endParaRPr lang="ru-RU"/>
        </a:p>
      </dgm:t>
    </dgm:pt>
    <dgm:pt modelId="{46C58A84-DC97-4DD3-9E81-030C75139ED7}" type="sibTrans" cxnId="{A4EEA7DD-C5A3-4B03-B6EC-BD5C70C6AB5A}">
      <dgm:prSet/>
      <dgm:spPr/>
      <dgm:t>
        <a:bodyPr/>
        <a:lstStyle/>
        <a:p>
          <a:endParaRPr lang="ru-RU"/>
        </a:p>
      </dgm:t>
    </dgm:pt>
    <dgm:pt modelId="{3A511514-E2F1-41AE-85F9-437B3FC1A191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Орловский государственный университет имени И.С. Тургенева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93C71D31-DB4B-4CBB-A1F9-AC4BF340F0F5}" type="parTrans" cxnId="{F2E02679-D1C2-463C-9806-98D9144DEDD1}">
      <dgm:prSet/>
      <dgm:spPr/>
      <dgm:t>
        <a:bodyPr/>
        <a:lstStyle/>
        <a:p>
          <a:endParaRPr lang="ru-RU"/>
        </a:p>
      </dgm:t>
    </dgm:pt>
    <dgm:pt modelId="{DB516CDB-E8BF-43F0-A43D-E76B6B0D9860}" type="sibTrans" cxnId="{F2E02679-D1C2-463C-9806-98D9144DEDD1}">
      <dgm:prSet/>
      <dgm:spPr/>
      <dgm:t>
        <a:bodyPr/>
        <a:lstStyle/>
        <a:p>
          <a:endParaRPr lang="ru-RU"/>
        </a:p>
      </dgm:t>
    </dgm:pt>
    <dgm:pt modelId="{B204BBB2-EA44-4402-AFA5-47D9387BC553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Ростов-на-Дону</a:t>
          </a:r>
          <a:endParaRPr lang="ru-RU" b="1" dirty="0">
            <a:solidFill>
              <a:schemeClr val="tx1"/>
            </a:solidFill>
          </a:endParaRPr>
        </a:p>
      </dgm:t>
    </dgm:pt>
    <dgm:pt modelId="{39174979-B2A8-4302-A508-0AAD5067A361}" type="parTrans" cxnId="{EAA4F79F-3758-494A-ABD1-9260E41F5241}">
      <dgm:prSet/>
      <dgm:spPr/>
      <dgm:t>
        <a:bodyPr/>
        <a:lstStyle/>
        <a:p>
          <a:endParaRPr lang="ru-RU"/>
        </a:p>
      </dgm:t>
    </dgm:pt>
    <dgm:pt modelId="{19853E64-0F6A-4039-A7FF-A28FE8CBFD52}" type="sibTrans" cxnId="{EAA4F79F-3758-494A-ABD1-9260E41F5241}">
      <dgm:prSet/>
      <dgm:spPr/>
      <dgm:t>
        <a:bodyPr/>
        <a:lstStyle/>
        <a:p>
          <a:endParaRPr lang="ru-RU"/>
        </a:p>
      </dgm:t>
    </dgm:pt>
    <dgm:pt modelId="{B44D9F1F-678F-4165-B22E-C7C23C934597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Россия, г. </a:t>
          </a:r>
          <a:r>
            <a:rPr lang="ru-RU" b="1" dirty="0" smtClean="0">
              <a:solidFill>
                <a:schemeClr val="tx1"/>
              </a:solidFill>
            </a:rPr>
            <a:t>Самара</a:t>
          </a:r>
          <a:endParaRPr lang="ru-RU" b="1" dirty="0">
            <a:solidFill>
              <a:schemeClr val="tx1"/>
            </a:solidFill>
          </a:endParaRPr>
        </a:p>
      </dgm:t>
    </dgm:pt>
    <dgm:pt modelId="{AA6E78FB-BC73-4031-B9AB-AA5A816B57D0}" type="parTrans" cxnId="{61A41768-7918-446E-99D3-AC42D7FEFF5F}">
      <dgm:prSet/>
      <dgm:spPr/>
      <dgm:t>
        <a:bodyPr/>
        <a:lstStyle/>
        <a:p>
          <a:endParaRPr lang="ru-RU"/>
        </a:p>
      </dgm:t>
    </dgm:pt>
    <dgm:pt modelId="{B6064ABB-2CDD-4B6F-B18C-E3EEEC123724}" type="sibTrans" cxnId="{61A41768-7918-446E-99D3-AC42D7FEFF5F}">
      <dgm:prSet/>
      <dgm:spPr/>
      <dgm:t>
        <a:bodyPr/>
        <a:lstStyle/>
        <a:p>
          <a:endParaRPr lang="ru-RU"/>
        </a:p>
      </dgm:t>
    </dgm:pt>
    <dgm:pt modelId="{BE8AB6CB-BD2B-4567-AF99-E7066F3D976F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Самарский государственный экономический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0320327C-57EA-4C57-9991-E156D0E56AF2}" type="parTrans" cxnId="{6AC8CB63-451C-4C78-8920-7620FF86FE38}">
      <dgm:prSet/>
      <dgm:spPr/>
      <dgm:t>
        <a:bodyPr/>
        <a:lstStyle/>
        <a:p>
          <a:endParaRPr lang="ru-RU"/>
        </a:p>
      </dgm:t>
    </dgm:pt>
    <dgm:pt modelId="{19F92272-BCA8-409B-8BA0-7F61C676E39B}" type="sibTrans" cxnId="{6AC8CB63-451C-4C78-8920-7620FF86FE38}">
      <dgm:prSet/>
      <dgm:spPr/>
      <dgm:t>
        <a:bodyPr/>
        <a:lstStyle/>
        <a:p>
          <a:endParaRPr lang="ru-RU"/>
        </a:p>
      </dgm:t>
    </dgm:pt>
    <dgm:pt modelId="{4DBE851C-C6A7-456C-B0BE-E449EB793D0D}">
      <dgm:prSet/>
      <dgm:spPr>
        <a:solidFill>
          <a:schemeClr val="accent6">
            <a:lumMod val="60000"/>
            <a:lumOff val="40000"/>
          </a:schemeClr>
        </a:solidFill>
        <a:ln w="34925" cmpd="dbl">
          <a:solidFill>
            <a:srgbClr val="92D050"/>
          </a:solidFill>
          <a:prstDash val="solid"/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Вьетнам, провинция Фу </a:t>
          </a:r>
          <a:r>
            <a:rPr lang="ru-RU" b="1" dirty="0" err="1" smtClean="0">
              <a:solidFill>
                <a:schemeClr val="tx1"/>
              </a:solidFill>
            </a:rPr>
            <a:t>Тхо</a:t>
          </a:r>
          <a:endParaRPr lang="ru-RU" b="1" dirty="0">
            <a:solidFill>
              <a:schemeClr val="tx1"/>
            </a:solidFill>
          </a:endParaRPr>
        </a:p>
      </dgm:t>
    </dgm:pt>
    <dgm:pt modelId="{D1A881CA-537C-4B4C-9FAE-5494A67892AB}" type="parTrans" cxnId="{583A3B1E-9AF8-4B05-A48C-3F5758356BE1}">
      <dgm:prSet/>
      <dgm:spPr/>
      <dgm:t>
        <a:bodyPr/>
        <a:lstStyle/>
        <a:p>
          <a:endParaRPr lang="ru-RU"/>
        </a:p>
      </dgm:t>
    </dgm:pt>
    <dgm:pt modelId="{66EBF203-E6E8-4A56-BF92-92BB966CABBF}" type="sibTrans" cxnId="{583A3B1E-9AF8-4B05-A48C-3F5758356BE1}">
      <dgm:prSet/>
      <dgm:spPr/>
      <dgm:t>
        <a:bodyPr/>
        <a:lstStyle/>
        <a:p>
          <a:endParaRPr lang="ru-RU"/>
        </a:p>
      </dgm:t>
    </dgm:pt>
    <dgm:pt modelId="{3201D9E2-4176-4E70-9F90-2C88AF06E12C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Военно-промышленный колледж</a:t>
          </a:r>
          <a:endParaRPr lang="ru-RU" sz="1800" dirty="0"/>
        </a:p>
      </dgm:t>
    </dgm:pt>
    <dgm:pt modelId="{CC850282-AEAC-4F89-8E5A-831DB73C46A0}" type="parTrans" cxnId="{AD292FF0-F039-45BD-8732-79990AEBF232}">
      <dgm:prSet/>
      <dgm:spPr/>
      <dgm:t>
        <a:bodyPr/>
        <a:lstStyle/>
        <a:p>
          <a:endParaRPr lang="ru-RU"/>
        </a:p>
      </dgm:t>
    </dgm:pt>
    <dgm:pt modelId="{D7678C44-DD9F-473B-8C7B-874261E4E07D}" type="sibTrans" cxnId="{AD292FF0-F039-45BD-8732-79990AEBF232}">
      <dgm:prSet/>
      <dgm:spPr/>
      <dgm:t>
        <a:bodyPr/>
        <a:lstStyle/>
        <a:p>
          <a:endParaRPr lang="ru-RU"/>
        </a:p>
      </dgm:t>
    </dgm:pt>
    <dgm:pt modelId="{D49EBC4E-4FDB-49EC-BE39-8AB9D0A8FDB9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mpd="dbl">
          <a:solidFill>
            <a:schemeClr val="accent4"/>
          </a:solidFill>
        </a:ln>
      </dgm:spPr>
      <dgm:t>
        <a:bodyPr/>
        <a:lstStyle/>
        <a:p>
          <a:r>
            <a:rPr lang="ru-RU" sz="1800" dirty="0" smtClean="0"/>
            <a:t>Донской государственный технический университет</a:t>
          </a:r>
          <a:endParaRPr lang="ru-RU" sz="1800" dirty="0"/>
        </a:p>
      </dgm:t>
    </dgm:pt>
    <dgm:pt modelId="{5AF8466D-A03D-48E3-BE85-E9F585DF7B12}" type="parTrans" cxnId="{E475457A-1663-4CD3-AAC5-076DE2D609C1}">
      <dgm:prSet/>
      <dgm:spPr/>
      <dgm:t>
        <a:bodyPr/>
        <a:lstStyle/>
        <a:p>
          <a:endParaRPr lang="ru-RU"/>
        </a:p>
      </dgm:t>
    </dgm:pt>
    <dgm:pt modelId="{AC13E5A7-F2DA-40C0-AFEA-215AB0238A7A}" type="sibTrans" cxnId="{E475457A-1663-4CD3-AAC5-076DE2D609C1}">
      <dgm:prSet/>
      <dgm:spPr/>
      <dgm:t>
        <a:bodyPr/>
        <a:lstStyle/>
        <a:p>
          <a:endParaRPr lang="ru-RU"/>
        </a:p>
      </dgm:t>
    </dgm:pt>
    <dgm:pt modelId="{3397531A-A9D4-43D4-9BEE-AFB1D5D61427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Самарский национальный исследовательский университет имени академика С.П. Королева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6E0ABA93-89AD-4827-AEA8-D927A12F6004}" type="parTrans" cxnId="{B06BBD22-A519-4A88-8A28-497A1D83EE47}">
      <dgm:prSet/>
      <dgm:spPr/>
    </dgm:pt>
    <dgm:pt modelId="{B4FF3792-4368-488E-A9C7-4599AF6D674B}" type="sibTrans" cxnId="{B06BBD22-A519-4A88-8A28-497A1D83EE47}">
      <dgm:prSet/>
      <dgm:spPr/>
    </dgm:pt>
    <dgm:pt modelId="{5169BD53-76F0-420C-8CBB-E7E6D32B3A7B}">
      <dgm:prSet custT="1"/>
      <dgm:sp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smtClean="0"/>
            <a:t>Ивановский государственный химико-технологический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CE3DD8D7-F7EB-44AC-B852-77E768B04A0B}" type="parTrans" cxnId="{BBD1DE86-E5FD-4180-A246-43A8AB881ADF}">
      <dgm:prSet/>
      <dgm:spPr/>
    </dgm:pt>
    <dgm:pt modelId="{D648D3C5-F03A-418E-8430-77C51F8945FF}" type="sibTrans" cxnId="{BBD1DE86-E5FD-4180-A246-43A8AB881ADF}">
      <dgm:prSet/>
      <dgm:spPr/>
    </dgm:pt>
    <dgm:pt modelId="{357C1CD8-A0B6-4D86-9C3A-7B858989C6D7}" type="pres">
      <dgm:prSet presAssocID="{313E6F28-8186-4C90-A186-42C9698B3A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9C932-0124-4C5F-AC9B-4A131CFED754}" type="pres">
      <dgm:prSet presAssocID="{B204BBB2-EA44-4402-AFA5-47D9387BC553}" presName="linNode" presStyleCnt="0"/>
      <dgm:spPr/>
    </dgm:pt>
    <dgm:pt modelId="{09DDE2E6-A19D-4D5F-A38E-0E46D2640DBA}" type="pres">
      <dgm:prSet presAssocID="{B204BBB2-EA44-4402-AFA5-47D9387BC553}" presName="parentText" presStyleLbl="node1" presStyleIdx="0" presStyleCnt="5" custLinFactNeighborX="121" custLinFactNeighborY="-80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C2702-5E26-46F8-B302-DDD3A7A04312}" type="pres">
      <dgm:prSet presAssocID="{B204BBB2-EA44-4402-AFA5-47D9387BC553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9BB25-A4DD-44A2-B822-4D3197809583}" type="pres">
      <dgm:prSet presAssocID="{19853E64-0F6A-4039-A7FF-A28FE8CBFD52}" presName="sp" presStyleCnt="0"/>
      <dgm:spPr/>
    </dgm:pt>
    <dgm:pt modelId="{20ECFF7B-F4A8-432F-8255-9B65CA31E254}" type="pres">
      <dgm:prSet presAssocID="{41B0FD02-49F4-408B-9189-7CF0CDE9B9BE}" presName="linNode" presStyleCnt="0"/>
      <dgm:spPr/>
    </dgm:pt>
    <dgm:pt modelId="{759FF7E2-E93E-444D-B691-9FE9612DB254}" type="pres">
      <dgm:prSet presAssocID="{41B0FD02-49F4-408B-9189-7CF0CDE9B9BE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117BD-74C6-4B93-AFA1-EFD4393E2EFA}" type="pres">
      <dgm:prSet presAssocID="{41B0FD02-49F4-408B-9189-7CF0CDE9B9BE}" presName="descendantText" presStyleLbl="alignAccFollowNode1" presStyleIdx="1" presStyleCnt="5">
        <dgm:presLayoutVars>
          <dgm:bulletEnabled val="1"/>
        </dgm:presLayoutVars>
      </dgm:prSet>
      <dgm:spPr>
        <a:xfrm rot="5400000">
          <a:off x="7364092" y="-530755"/>
          <a:ext cx="446942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3DA2C7F8-5510-40A0-A6E2-D6972158D779}" type="pres">
      <dgm:prSet presAssocID="{840AAD59-83ED-4147-B825-F10BAFB5487F}" presName="sp" presStyleCnt="0"/>
      <dgm:spPr/>
    </dgm:pt>
    <dgm:pt modelId="{1B2C0C86-92B9-40E0-9618-DAD7E16FC991}" type="pres">
      <dgm:prSet presAssocID="{32D77DEF-408E-4E96-8498-D8DC329659B9}" presName="linNode" presStyleCnt="0"/>
      <dgm:spPr/>
    </dgm:pt>
    <dgm:pt modelId="{355DFE46-3791-46AD-A9A5-93E6A6506C36}" type="pres">
      <dgm:prSet presAssocID="{32D77DEF-408E-4E96-8498-D8DC329659B9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A2166-7CFB-4AC8-9246-534C1F32A580}" type="pres">
      <dgm:prSet presAssocID="{32D77DEF-408E-4E96-8498-D8DC329659B9}" presName="descendantText" presStyleLbl="alignAccFollowNode1" presStyleIdx="2" presStyleCnt="5">
        <dgm:presLayoutVars>
          <dgm:bulletEnabled val="1"/>
        </dgm:presLayoutVars>
      </dgm:prSet>
      <dgm:spPr>
        <a:xfrm rot="5400000">
          <a:off x="7372335" y="715943"/>
          <a:ext cx="430456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37A2F0FF-E1FD-4D6B-95FD-311E12AC887C}" type="pres">
      <dgm:prSet presAssocID="{46C58A84-DC97-4DD3-9E81-030C75139ED7}" presName="sp" presStyleCnt="0"/>
      <dgm:spPr/>
    </dgm:pt>
    <dgm:pt modelId="{0EB7059E-B914-42F0-BB1B-6B8E9CB9CAE1}" type="pres">
      <dgm:prSet presAssocID="{B44D9F1F-678F-4165-B22E-C7C23C934597}" presName="linNode" presStyleCnt="0"/>
      <dgm:spPr/>
    </dgm:pt>
    <dgm:pt modelId="{77CA3920-8F28-42FC-AF90-79C0A6806481}" type="pres">
      <dgm:prSet presAssocID="{B44D9F1F-678F-4165-B22E-C7C23C93459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A08FB-408F-4068-8FC4-3F276F66E127}" type="pres">
      <dgm:prSet presAssocID="{B44D9F1F-678F-4165-B22E-C7C23C934597}" presName="descendantText" presStyleLbl="alignAccFollowNode1" presStyleIdx="3" presStyleCnt="5">
        <dgm:presLayoutVars>
          <dgm:bulletEnabled val="1"/>
        </dgm:presLayoutVars>
      </dgm:prSet>
      <dgm:spPr>
        <a:xfrm rot="5400000">
          <a:off x="7372335" y="1280918"/>
          <a:ext cx="430456" cy="7141236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DC1F1AEA-83B4-46B9-AE43-7F1DF7509617}" type="pres">
      <dgm:prSet presAssocID="{B6064ABB-2CDD-4B6F-B18C-E3EEEC123724}" presName="sp" presStyleCnt="0"/>
      <dgm:spPr/>
    </dgm:pt>
    <dgm:pt modelId="{83413B6B-B52E-45B6-B4C2-5D3F66EB5039}" type="pres">
      <dgm:prSet presAssocID="{4DBE851C-C6A7-456C-B0BE-E449EB793D0D}" presName="linNode" presStyleCnt="0"/>
      <dgm:spPr/>
    </dgm:pt>
    <dgm:pt modelId="{E17D51CC-1E3C-4BA3-8DB6-423B54A16AA5}" type="pres">
      <dgm:prSet presAssocID="{4DBE851C-C6A7-456C-B0BE-E449EB793D0D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8BDF4-C6AA-4B8A-948A-E0177241E1D6}" type="pres">
      <dgm:prSet presAssocID="{4DBE851C-C6A7-456C-B0BE-E449EB793D0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EEA7DD-C5A3-4B03-B6EC-BD5C70C6AB5A}" srcId="{313E6F28-8186-4C90-A186-42C9698B3A84}" destId="{32D77DEF-408E-4E96-8498-D8DC329659B9}" srcOrd="2" destOrd="0" parTransId="{08B54315-37E3-4A4E-B8B2-F2875C3F7265}" sibTransId="{46C58A84-DC97-4DD3-9E81-030C75139ED7}"/>
    <dgm:cxn modelId="{AD292FF0-F039-45BD-8732-79990AEBF232}" srcId="{4DBE851C-C6A7-456C-B0BE-E449EB793D0D}" destId="{3201D9E2-4176-4E70-9F90-2C88AF06E12C}" srcOrd="0" destOrd="0" parTransId="{CC850282-AEAC-4F89-8E5A-831DB73C46A0}" sibTransId="{D7678C44-DD9F-473B-8C7B-874261E4E07D}"/>
    <dgm:cxn modelId="{E475457A-1663-4CD3-AAC5-076DE2D609C1}" srcId="{B204BBB2-EA44-4402-AFA5-47D9387BC553}" destId="{D49EBC4E-4FDB-49EC-BE39-8AB9D0A8FDB9}" srcOrd="0" destOrd="0" parTransId="{5AF8466D-A03D-48E3-BE85-E9F585DF7B12}" sibTransId="{AC13E5A7-F2DA-40C0-AFEA-215AB0238A7A}"/>
    <dgm:cxn modelId="{B06BBD22-A519-4A88-8A28-497A1D83EE47}" srcId="{B44D9F1F-678F-4165-B22E-C7C23C934597}" destId="{3397531A-A9D4-43D4-9BEE-AFB1D5D61427}" srcOrd="1" destOrd="0" parTransId="{6E0ABA93-89AD-4827-AEA8-D927A12F6004}" sibTransId="{B4FF3792-4368-488E-A9C7-4599AF6D674B}"/>
    <dgm:cxn modelId="{74478693-CEEE-4FAD-AE16-97131EC8E608}" type="presOf" srcId="{5169BD53-76F0-420C-8CBB-E7E6D32B3A7B}" destId="{D74117BD-74C6-4B93-AFA1-EFD4393E2EFA}" srcOrd="0" destOrd="1" presId="urn:microsoft.com/office/officeart/2005/8/layout/vList5"/>
    <dgm:cxn modelId="{5AB12EC9-39D9-41E5-8FE2-8A1E76EB7121}" type="presOf" srcId="{D49EBC4E-4FDB-49EC-BE39-8AB9D0A8FDB9}" destId="{D7BC2702-5E26-46F8-B302-DDD3A7A04312}" srcOrd="0" destOrd="0" presId="urn:microsoft.com/office/officeart/2005/8/layout/vList5"/>
    <dgm:cxn modelId="{D07789B7-617E-4F74-BB52-ABBDB070D722}" type="presOf" srcId="{B204BBB2-EA44-4402-AFA5-47D9387BC553}" destId="{09DDE2E6-A19D-4D5F-A38E-0E46D2640DBA}" srcOrd="0" destOrd="0" presId="urn:microsoft.com/office/officeart/2005/8/layout/vList5"/>
    <dgm:cxn modelId="{2B78D501-E310-47B1-B39B-5E281AD1E7D4}" type="presOf" srcId="{B44D9F1F-678F-4165-B22E-C7C23C934597}" destId="{77CA3920-8F28-42FC-AF90-79C0A6806481}" srcOrd="0" destOrd="0" presId="urn:microsoft.com/office/officeart/2005/8/layout/vList5"/>
    <dgm:cxn modelId="{D52C488A-EEE1-4B99-BDDB-896D7EA08D61}" type="presOf" srcId="{3201D9E2-4176-4E70-9F90-2C88AF06E12C}" destId="{8248BDF4-C6AA-4B8A-948A-E0177241E1D6}" srcOrd="0" destOrd="0" presId="urn:microsoft.com/office/officeart/2005/8/layout/vList5"/>
    <dgm:cxn modelId="{BBD1DE86-E5FD-4180-A246-43A8AB881ADF}" srcId="{41B0FD02-49F4-408B-9189-7CF0CDE9B9BE}" destId="{5169BD53-76F0-420C-8CBB-E7E6D32B3A7B}" srcOrd="1" destOrd="0" parTransId="{CE3DD8D7-F7EB-44AC-B852-77E768B04A0B}" sibTransId="{D648D3C5-F03A-418E-8430-77C51F8945FF}"/>
    <dgm:cxn modelId="{00A6A6CC-57F9-4690-91FA-A33505768B93}" type="presOf" srcId="{32D77DEF-408E-4E96-8498-D8DC329659B9}" destId="{355DFE46-3791-46AD-A9A5-93E6A6506C36}" srcOrd="0" destOrd="0" presId="urn:microsoft.com/office/officeart/2005/8/layout/vList5"/>
    <dgm:cxn modelId="{17CE5AF9-28A8-4A89-8A34-B18494432483}" srcId="{41B0FD02-49F4-408B-9189-7CF0CDE9B9BE}" destId="{120D30E0-00AD-4C59-AE93-47C8B61FABFA}" srcOrd="0" destOrd="0" parTransId="{5B9B40C9-75E1-4F82-87E0-8FB62A25C58F}" sibTransId="{1C8008C2-8E58-4BE6-BC71-270CE60BCAED}"/>
    <dgm:cxn modelId="{30E55789-19B2-48AA-866E-73480D654241}" type="presOf" srcId="{4DBE851C-C6A7-456C-B0BE-E449EB793D0D}" destId="{E17D51CC-1E3C-4BA3-8DB6-423B54A16AA5}" srcOrd="0" destOrd="0" presId="urn:microsoft.com/office/officeart/2005/8/layout/vList5"/>
    <dgm:cxn modelId="{61A41768-7918-446E-99D3-AC42D7FEFF5F}" srcId="{313E6F28-8186-4C90-A186-42C9698B3A84}" destId="{B44D9F1F-678F-4165-B22E-C7C23C934597}" srcOrd="3" destOrd="0" parTransId="{AA6E78FB-BC73-4031-B9AB-AA5A816B57D0}" sibTransId="{B6064ABB-2CDD-4B6F-B18C-E3EEEC123724}"/>
    <dgm:cxn modelId="{9D6475AB-F8E7-496E-8F0D-43A05872D970}" type="presOf" srcId="{3A511514-E2F1-41AE-85F9-437B3FC1A191}" destId="{B2EA2166-7CFB-4AC8-9246-534C1F32A580}" srcOrd="0" destOrd="0" presId="urn:microsoft.com/office/officeart/2005/8/layout/vList5"/>
    <dgm:cxn modelId="{4C11443B-B117-44EA-9B18-232844434351}" type="presOf" srcId="{120D30E0-00AD-4C59-AE93-47C8B61FABFA}" destId="{D74117BD-74C6-4B93-AFA1-EFD4393E2EFA}" srcOrd="0" destOrd="0" presId="urn:microsoft.com/office/officeart/2005/8/layout/vList5"/>
    <dgm:cxn modelId="{93890920-D25F-4EB5-8893-870642752206}" type="presOf" srcId="{BE8AB6CB-BD2B-4567-AF99-E7066F3D976F}" destId="{336A08FB-408F-4068-8FC4-3F276F66E127}" srcOrd="0" destOrd="0" presId="urn:microsoft.com/office/officeart/2005/8/layout/vList5"/>
    <dgm:cxn modelId="{6AC8CB63-451C-4C78-8920-7620FF86FE38}" srcId="{B44D9F1F-678F-4165-B22E-C7C23C934597}" destId="{BE8AB6CB-BD2B-4567-AF99-E7066F3D976F}" srcOrd="0" destOrd="0" parTransId="{0320327C-57EA-4C57-9991-E156D0E56AF2}" sibTransId="{19F92272-BCA8-409B-8BA0-7F61C676E39B}"/>
    <dgm:cxn modelId="{F2E02679-D1C2-463C-9806-98D9144DEDD1}" srcId="{32D77DEF-408E-4E96-8498-D8DC329659B9}" destId="{3A511514-E2F1-41AE-85F9-437B3FC1A191}" srcOrd="0" destOrd="0" parTransId="{93C71D31-DB4B-4CBB-A1F9-AC4BF340F0F5}" sibTransId="{DB516CDB-E8BF-43F0-A43D-E76B6B0D9860}"/>
    <dgm:cxn modelId="{A2AD1BB5-46FD-4B57-8CF8-1AECB007B091}" srcId="{313E6F28-8186-4C90-A186-42C9698B3A84}" destId="{41B0FD02-49F4-408B-9189-7CF0CDE9B9BE}" srcOrd="1" destOrd="0" parTransId="{1276F328-659D-41B2-9D64-D1D718E13C67}" sibTransId="{840AAD59-83ED-4147-B825-F10BAFB5487F}"/>
    <dgm:cxn modelId="{0A121482-C043-4F01-95C5-565DBE298AEA}" type="presOf" srcId="{41B0FD02-49F4-408B-9189-7CF0CDE9B9BE}" destId="{759FF7E2-E93E-444D-B691-9FE9612DB254}" srcOrd="0" destOrd="0" presId="urn:microsoft.com/office/officeart/2005/8/layout/vList5"/>
    <dgm:cxn modelId="{EAA4F79F-3758-494A-ABD1-9260E41F5241}" srcId="{313E6F28-8186-4C90-A186-42C9698B3A84}" destId="{B204BBB2-EA44-4402-AFA5-47D9387BC553}" srcOrd="0" destOrd="0" parTransId="{39174979-B2A8-4302-A508-0AAD5067A361}" sibTransId="{19853E64-0F6A-4039-A7FF-A28FE8CBFD52}"/>
    <dgm:cxn modelId="{2CCE616B-60CC-490F-B823-914E115F29BF}" type="presOf" srcId="{3397531A-A9D4-43D4-9BEE-AFB1D5D61427}" destId="{336A08FB-408F-4068-8FC4-3F276F66E127}" srcOrd="0" destOrd="1" presId="urn:microsoft.com/office/officeart/2005/8/layout/vList5"/>
    <dgm:cxn modelId="{583A3B1E-9AF8-4B05-A48C-3F5758356BE1}" srcId="{313E6F28-8186-4C90-A186-42C9698B3A84}" destId="{4DBE851C-C6A7-456C-B0BE-E449EB793D0D}" srcOrd="4" destOrd="0" parTransId="{D1A881CA-537C-4B4C-9FAE-5494A67892AB}" sibTransId="{66EBF203-E6E8-4A56-BF92-92BB966CABBF}"/>
    <dgm:cxn modelId="{40EC0303-E6B6-4D4D-9DC7-BFCB5705F94E}" type="presOf" srcId="{313E6F28-8186-4C90-A186-42C9698B3A84}" destId="{357C1CD8-A0B6-4D86-9C3A-7B858989C6D7}" srcOrd="0" destOrd="0" presId="urn:microsoft.com/office/officeart/2005/8/layout/vList5"/>
    <dgm:cxn modelId="{45D873A0-539A-451D-A634-0B5787B2B6CA}" type="presParOf" srcId="{357C1CD8-A0B6-4D86-9C3A-7B858989C6D7}" destId="{2A39C932-0124-4C5F-AC9B-4A131CFED754}" srcOrd="0" destOrd="0" presId="urn:microsoft.com/office/officeart/2005/8/layout/vList5"/>
    <dgm:cxn modelId="{9105B113-F876-43AC-BE0C-4BB227409656}" type="presParOf" srcId="{2A39C932-0124-4C5F-AC9B-4A131CFED754}" destId="{09DDE2E6-A19D-4D5F-A38E-0E46D2640DBA}" srcOrd="0" destOrd="0" presId="urn:microsoft.com/office/officeart/2005/8/layout/vList5"/>
    <dgm:cxn modelId="{EEFCC6BF-95BD-403E-ADE5-630AC1DD522D}" type="presParOf" srcId="{2A39C932-0124-4C5F-AC9B-4A131CFED754}" destId="{D7BC2702-5E26-46F8-B302-DDD3A7A04312}" srcOrd="1" destOrd="0" presId="urn:microsoft.com/office/officeart/2005/8/layout/vList5"/>
    <dgm:cxn modelId="{545BD543-A0C2-4A66-9CF1-5729A590403A}" type="presParOf" srcId="{357C1CD8-A0B6-4D86-9C3A-7B858989C6D7}" destId="{88C9BB25-A4DD-44A2-B822-4D3197809583}" srcOrd="1" destOrd="0" presId="urn:microsoft.com/office/officeart/2005/8/layout/vList5"/>
    <dgm:cxn modelId="{CA1FB962-BB16-4D87-86BC-C71EDF58A5E3}" type="presParOf" srcId="{357C1CD8-A0B6-4D86-9C3A-7B858989C6D7}" destId="{20ECFF7B-F4A8-432F-8255-9B65CA31E254}" srcOrd="2" destOrd="0" presId="urn:microsoft.com/office/officeart/2005/8/layout/vList5"/>
    <dgm:cxn modelId="{1874CCBA-C57A-46F6-8CCE-418600381708}" type="presParOf" srcId="{20ECFF7B-F4A8-432F-8255-9B65CA31E254}" destId="{759FF7E2-E93E-444D-B691-9FE9612DB254}" srcOrd="0" destOrd="0" presId="urn:microsoft.com/office/officeart/2005/8/layout/vList5"/>
    <dgm:cxn modelId="{E8971464-AC6A-4B35-9B62-5FBB4ADE4E72}" type="presParOf" srcId="{20ECFF7B-F4A8-432F-8255-9B65CA31E254}" destId="{D74117BD-74C6-4B93-AFA1-EFD4393E2EFA}" srcOrd="1" destOrd="0" presId="urn:microsoft.com/office/officeart/2005/8/layout/vList5"/>
    <dgm:cxn modelId="{2857D360-AE7E-4B4C-A0DB-66A7FCB7E98B}" type="presParOf" srcId="{357C1CD8-A0B6-4D86-9C3A-7B858989C6D7}" destId="{3DA2C7F8-5510-40A0-A6E2-D6972158D779}" srcOrd="3" destOrd="0" presId="urn:microsoft.com/office/officeart/2005/8/layout/vList5"/>
    <dgm:cxn modelId="{45513973-7EBD-4622-8DDB-CDA0F517E78C}" type="presParOf" srcId="{357C1CD8-A0B6-4D86-9C3A-7B858989C6D7}" destId="{1B2C0C86-92B9-40E0-9618-DAD7E16FC991}" srcOrd="4" destOrd="0" presId="urn:microsoft.com/office/officeart/2005/8/layout/vList5"/>
    <dgm:cxn modelId="{80C0B8ED-D716-4B77-873A-520380619B24}" type="presParOf" srcId="{1B2C0C86-92B9-40E0-9618-DAD7E16FC991}" destId="{355DFE46-3791-46AD-A9A5-93E6A6506C36}" srcOrd="0" destOrd="0" presId="urn:microsoft.com/office/officeart/2005/8/layout/vList5"/>
    <dgm:cxn modelId="{DD7F0F92-3052-4D5F-B149-7E029BB81996}" type="presParOf" srcId="{1B2C0C86-92B9-40E0-9618-DAD7E16FC991}" destId="{B2EA2166-7CFB-4AC8-9246-534C1F32A580}" srcOrd="1" destOrd="0" presId="urn:microsoft.com/office/officeart/2005/8/layout/vList5"/>
    <dgm:cxn modelId="{0461DCD7-8CC9-48BA-8595-A1976B74ED38}" type="presParOf" srcId="{357C1CD8-A0B6-4D86-9C3A-7B858989C6D7}" destId="{37A2F0FF-E1FD-4D6B-95FD-311E12AC887C}" srcOrd="5" destOrd="0" presId="urn:microsoft.com/office/officeart/2005/8/layout/vList5"/>
    <dgm:cxn modelId="{9794DC86-5280-46D7-ADC2-3B28E12F0766}" type="presParOf" srcId="{357C1CD8-A0B6-4D86-9C3A-7B858989C6D7}" destId="{0EB7059E-B914-42F0-BB1B-6B8E9CB9CAE1}" srcOrd="6" destOrd="0" presId="urn:microsoft.com/office/officeart/2005/8/layout/vList5"/>
    <dgm:cxn modelId="{3BD724B7-D060-4D1E-A084-BF4ED9D11C7C}" type="presParOf" srcId="{0EB7059E-B914-42F0-BB1B-6B8E9CB9CAE1}" destId="{77CA3920-8F28-42FC-AF90-79C0A6806481}" srcOrd="0" destOrd="0" presId="urn:microsoft.com/office/officeart/2005/8/layout/vList5"/>
    <dgm:cxn modelId="{4F4CA99F-1990-4053-B2DC-56210719AC01}" type="presParOf" srcId="{0EB7059E-B914-42F0-BB1B-6B8E9CB9CAE1}" destId="{336A08FB-408F-4068-8FC4-3F276F66E127}" srcOrd="1" destOrd="0" presId="urn:microsoft.com/office/officeart/2005/8/layout/vList5"/>
    <dgm:cxn modelId="{A2D10625-17F2-4566-9AA3-CB098823173B}" type="presParOf" srcId="{357C1CD8-A0B6-4D86-9C3A-7B858989C6D7}" destId="{DC1F1AEA-83B4-46B9-AE43-7F1DF7509617}" srcOrd="7" destOrd="0" presId="urn:microsoft.com/office/officeart/2005/8/layout/vList5"/>
    <dgm:cxn modelId="{FAE1228E-818D-42AF-A3EF-7A7C6E42CE88}" type="presParOf" srcId="{357C1CD8-A0B6-4D86-9C3A-7B858989C6D7}" destId="{83413B6B-B52E-45B6-B4C2-5D3F66EB5039}" srcOrd="8" destOrd="0" presId="urn:microsoft.com/office/officeart/2005/8/layout/vList5"/>
    <dgm:cxn modelId="{11B8E6D0-72C1-487C-BCBD-5321CC871730}" type="presParOf" srcId="{83413B6B-B52E-45B6-B4C2-5D3F66EB5039}" destId="{E17D51CC-1E3C-4BA3-8DB6-423B54A16AA5}" srcOrd="0" destOrd="0" presId="urn:microsoft.com/office/officeart/2005/8/layout/vList5"/>
    <dgm:cxn modelId="{0794E54C-BEC5-4DA2-B74F-F870005AFED2}" type="presParOf" srcId="{83413B6B-B52E-45B6-B4C2-5D3F66EB5039}" destId="{8248BDF4-C6AA-4B8A-948A-E0177241E1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ABC1A-1B20-4452-9D50-79CE3058D3B4}">
      <dsp:nvSpPr>
        <dsp:cNvPr id="0" name=""/>
        <dsp:cNvSpPr/>
      </dsp:nvSpPr>
      <dsp:spPr>
        <a:xfrm rot="5400000">
          <a:off x="7445661" y="-3225369"/>
          <a:ext cx="1130211" cy="7585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Цзилиньский</a:t>
          </a:r>
          <a:r>
            <a:rPr lang="ru-RU" sz="1800" kern="1200" dirty="0" smtClean="0"/>
            <a:t> университет, г. </a:t>
          </a:r>
          <a:r>
            <a:rPr lang="ru-RU" sz="1800" kern="1200" dirty="0" err="1" smtClean="0"/>
            <a:t>Чанчунь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Шаньдунский</a:t>
          </a:r>
          <a:r>
            <a:rPr lang="ru-RU" sz="1800" kern="1200" dirty="0" smtClean="0"/>
            <a:t> транспортный университет, г. </a:t>
          </a:r>
          <a:r>
            <a:rPr lang="ru-RU" sz="1800" kern="1200" dirty="0" err="1" smtClean="0"/>
            <a:t>Цзинань</a:t>
          </a:r>
          <a:endParaRPr lang="ru-RU" sz="1800" kern="1200" dirty="0"/>
        </a:p>
      </dsp:txBody>
      <dsp:txXfrm rot="-5400000">
        <a:off x="4218198" y="57266"/>
        <a:ext cx="7529966" cy="1019867"/>
      </dsp:txXfrm>
    </dsp:sp>
    <dsp:sp modelId="{ACCD1A55-460E-476C-A176-CFC3C266BDD1}">
      <dsp:nvSpPr>
        <dsp:cNvPr id="0" name=""/>
        <dsp:cNvSpPr/>
      </dsp:nvSpPr>
      <dsp:spPr>
        <a:xfrm>
          <a:off x="0" y="146789"/>
          <a:ext cx="4216006" cy="82486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>
              <a:solidFill>
                <a:schemeClr val="tx1"/>
              </a:solidFill>
            </a:rPr>
            <a:t>Китай</a:t>
          </a:r>
        </a:p>
      </dsp:txBody>
      <dsp:txXfrm>
        <a:off x="40267" y="187056"/>
        <a:ext cx="4135472" cy="744333"/>
      </dsp:txXfrm>
    </dsp:sp>
    <dsp:sp modelId="{BB34B039-6B21-447C-8673-02A2308B8EBA}">
      <dsp:nvSpPr>
        <dsp:cNvPr id="0" name=""/>
        <dsp:cNvSpPr/>
      </dsp:nvSpPr>
      <dsp:spPr>
        <a:xfrm rot="5400000">
          <a:off x="7421204" y="-1939058"/>
          <a:ext cx="1190642" cy="7573632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Университет </a:t>
          </a:r>
          <a:r>
            <a:rPr lang="ru-RU" sz="1800" kern="1200" dirty="0" err="1"/>
            <a:t>Л'Ориентале</a:t>
          </a:r>
          <a:r>
            <a:rPr lang="en-US" sz="1800" kern="1200" dirty="0"/>
            <a:t>, </a:t>
          </a:r>
          <a:r>
            <a:rPr lang="ru-RU" sz="1800" kern="1200" dirty="0"/>
            <a:t>г. Неаполь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 Государственный университет г. Катании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Римский университет Ла </a:t>
          </a:r>
          <a:r>
            <a:rPr lang="ru-RU" sz="1800" kern="1200" dirty="0" err="1" smtClean="0"/>
            <a:t>Сапиенца</a:t>
          </a:r>
          <a:r>
            <a:rPr lang="ru-RU" sz="1800" kern="1200" dirty="0" smtClean="0"/>
            <a:t>, г. Рим</a:t>
          </a:r>
          <a:endParaRPr lang="ru-RU" sz="1800" kern="1200" dirty="0"/>
        </a:p>
      </dsp:txBody>
      <dsp:txXfrm rot="-5400000">
        <a:off x="4229709" y="1310559"/>
        <a:ext cx="7515510" cy="1074398"/>
      </dsp:txXfrm>
    </dsp:sp>
    <dsp:sp modelId="{2352E32A-C811-4E9B-939B-31A099EDC67F}">
      <dsp:nvSpPr>
        <dsp:cNvPr id="0" name=""/>
        <dsp:cNvSpPr/>
      </dsp:nvSpPr>
      <dsp:spPr>
        <a:xfrm>
          <a:off x="375" y="1452923"/>
          <a:ext cx="4228455" cy="77140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>
              <a:solidFill>
                <a:schemeClr val="tx1"/>
              </a:solidFill>
            </a:rPr>
            <a:t>Италия</a:t>
          </a:r>
        </a:p>
      </dsp:txBody>
      <dsp:txXfrm>
        <a:off x="38032" y="1490580"/>
        <a:ext cx="4153141" cy="696095"/>
      </dsp:txXfrm>
    </dsp:sp>
    <dsp:sp modelId="{2C811ED9-B977-41C5-8515-1E002C690974}">
      <dsp:nvSpPr>
        <dsp:cNvPr id="0" name=""/>
        <dsp:cNvSpPr/>
      </dsp:nvSpPr>
      <dsp:spPr>
        <a:xfrm rot="5400000">
          <a:off x="7203884" y="-391470"/>
          <a:ext cx="1644776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22860" bIns="1143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Государственный институт русского языка им. А. С. Пушкина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Российский университет дружбы народов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Московский государственный технологический университет "СТАНКИН"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Московский политехнический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Национальный исследовательский ядерный университет «МИФИ»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4" y="2643501"/>
        <a:ext cx="7473847" cy="1484194"/>
      </dsp:txXfrm>
    </dsp:sp>
    <dsp:sp modelId="{20E3A931-E6DE-4CF5-B5D8-D59E5DEF5F0E}">
      <dsp:nvSpPr>
        <dsp:cNvPr id="0" name=""/>
        <dsp:cNvSpPr/>
      </dsp:nvSpPr>
      <dsp:spPr>
        <a:xfrm>
          <a:off x="0" y="2864314"/>
          <a:ext cx="4249203" cy="104256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>
              <a:solidFill>
                <a:schemeClr val="tx1"/>
              </a:solidFill>
            </a:rPr>
            <a:t>Россия, г. Москва</a:t>
          </a:r>
        </a:p>
      </dsp:txBody>
      <dsp:txXfrm>
        <a:off x="50894" y="2915208"/>
        <a:ext cx="4147415" cy="940781"/>
      </dsp:txXfrm>
    </dsp:sp>
    <dsp:sp modelId="{D7BC2702-5E26-46F8-B302-DDD3A7A04312}">
      <dsp:nvSpPr>
        <dsp:cNvPr id="0" name=""/>
        <dsp:cNvSpPr/>
      </dsp:nvSpPr>
      <dsp:spPr>
        <a:xfrm rot="5400000">
          <a:off x="7065224" y="1512096"/>
          <a:ext cx="1922096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Томский политехнический университет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Томский государственный университет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Томский государственный архитектурно-строительный университет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Томский государственный университет систем управления и радиоэлектроники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Томский медико-фармацевтический колледж </a:t>
          </a:r>
          <a:r>
            <a:rPr lang="ru-RU" sz="1800" kern="1200" dirty="0" err="1" smtClean="0"/>
            <a:t>СибГМУ</a:t>
          </a:r>
          <a:endParaRPr lang="ru-RU" sz="1800" kern="1200" dirty="0"/>
        </a:p>
      </dsp:txBody>
      <dsp:txXfrm rot="-5400000">
        <a:off x="4249204" y="4421946"/>
        <a:ext cx="7460309" cy="1734438"/>
      </dsp:txXfrm>
    </dsp:sp>
    <dsp:sp modelId="{09DDE2E6-A19D-4D5F-A38E-0E46D2640DBA}">
      <dsp:nvSpPr>
        <dsp:cNvPr id="0" name=""/>
        <dsp:cNvSpPr/>
      </dsp:nvSpPr>
      <dsp:spPr>
        <a:xfrm>
          <a:off x="9140" y="4318819"/>
          <a:ext cx="4249203" cy="155550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>
              <a:solidFill>
                <a:schemeClr val="tx1"/>
              </a:solidFill>
            </a:rPr>
            <a:t>Россия, г. </a:t>
          </a:r>
          <a:r>
            <a:rPr lang="ru-RU" sz="3900" b="1" kern="1200" dirty="0" smtClean="0">
              <a:solidFill>
                <a:schemeClr val="tx1"/>
              </a:solidFill>
            </a:rPr>
            <a:t>Томск</a:t>
          </a:r>
          <a:endParaRPr lang="ru-RU" sz="3900" b="1" kern="1200" dirty="0">
            <a:solidFill>
              <a:schemeClr val="tx1"/>
            </a:solidFill>
          </a:endParaRPr>
        </a:p>
      </dsp:txBody>
      <dsp:txXfrm>
        <a:off x="85073" y="4394752"/>
        <a:ext cx="4097337" cy="1403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C2702-5E26-46F8-B302-DDD3A7A04312}">
      <dsp:nvSpPr>
        <dsp:cNvPr id="0" name=""/>
        <dsp:cNvSpPr/>
      </dsp:nvSpPr>
      <dsp:spPr>
        <a:xfrm rot="5400000">
          <a:off x="7626344" y="-3275442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Иркутский государственный университет путей сообщения</a:t>
          </a:r>
          <a:endParaRPr lang="ru-RU" sz="1800" kern="1200" dirty="0"/>
        </a:p>
      </dsp:txBody>
      <dsp:txXfrm rot="-5400000">
        <a:off x="4249203" y="140745"/>
        <a:ext cx="7515092" cy="721763"/>
      </dsp:txXfrm>
    </dsp:sp>
    <dsp:sp modelId="{09DDE2E6-A19D-4D5F-A38E-0E46D2640DBA}">
      <dsp:nvSpPr>
        <dsp:cNvPr id="0" name=""/>
        <dsp:cNvSpPr/>
      </dsp:nvSpPr>
      <dsp:spPr>
        <a:xfrm>
          <a:off x="9140" y="0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>
              <a:solidFill>
                <a:schemeClr val="tx1"/>
              </a:solidFill>
            </a:rPr>
            <a:t>Россия, г. </a:t>
          </a:r>
          <a:r>
            <a:rPr lang="ru-RU" sz="2900" b="1" kern="1200" dirty="0" smtClean="0">
              <a:solidFill>
                <a:schemeClr val="tx1"/>
              </a:solidFill>
            </a:rPr>
            <a:t>Иркутск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57947" y="48807"/>
        <a:ext cx="4151589" cy="902205"/>
      </dsp:txXfrm>
    </dsp:sp>
    <dsp:sp modelId="{D74117BD-74C6-4B93-AFA1-EFD4393E2EFA}">
      <dsp:nvSpPr>
        <dsp:cNvPr id="0" name=""/>
        <dsp:cNvSpPr/>
      </dsp:nvSpPr>
      <dsp:spPr>
        <a:xfrm rot="5400000">
          <a:off x="7626344" y="-2225631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Владивостокский государственный университет экономики и сервиса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3" y="1190556"/>
        <a:ext cx="7515092" cy="721763"/>
      </dsp:txXfrm>
    </dsp:sp>
    <dsp:sp modelId="{759FF7E2-E93E-444D-B691-9FE9612DB254}">
      <dsp:nvSpPr>
        <dsp:cNvPr id="0" name=""/>
        <dsp:cNvSpPr/>
      </dsp:nvSpPr>
      <dsp:spPr>
        <a:xfrm>
          <a:off x="0" y="1051527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>
              <a:solidFill>
                <a:schemeClr val="tx1"/>
              </a:solidFill>
            </a:rPr>
            <a:t>Россия, г. </a:t>
          </a:r>
          <a:r>
            <a:rPr lang="ru-RU" sz="2900" b="1" kern="1200" dirty="0" smtClean="0">
              <a:solidFill>
                <a:schemeClr val="tx1"/>
              </a:solidFill>
            </a:rPr>
            <a:t>Владивосток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8807" y="1100334"/>
        <a:ext cx="4151589" cy="902205"/>
      </dsp:txXfrm>
    </dsp:sp>
    <dsp:sp modelId="{B2EA2166-7CFB-4AC8-9246-534C1F32A580}">
      <dsp:nvSpPr>
        <dsp:cNvPr id="0" name=""/>
        <dsp:cNvSpPr/>
      </dsp:nvSpPr>
      <dsp:spPr>
        <a:xfrm rot="5400000">
          <a:off x="7626344" y="-1175820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Севастопольский государственный университет</a:t>
          </a:r>
        </a:p>
      </dsp:txBody>
      <dsp:txXfrm rot="-5400000">
        <a:off x="4249203" y="2240367"/>
        <a:ext cx="7515092" cy="721763"/>
      </dsp:txXfrm>
    </dsp:sp>
    <dsp:sp modelId="{355DFE46-3791-46AD-A9A5-93E6A6506C36}">
      <dsp:nvSpPr>
        <dsp:cNvPr id="0" name=""/>
        <dsp:cNvSpPr/>
      </dsp:nvSpPr>
      <dsp:spPr>
        <a:xfrm>
          <a:off x="0" y="2101338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>
              <a:solidFill>
                <a:schemeClr val="tx1"/>
              </a:solidFill>
            </a:rPr>
            <a:t>Россия, г. Севастополь</a:t>
          </a:r>
        </a:p>
      </dsp:txBody>
      <dsp:txXfrm>
        <a:off x="48807" y="2150145"/>
        <a:ext cx="4151589" cy="902205"/>
      </dsp:txXfrm>
    </dsp:sp>
    <dsp:sp modelId="{336A08FB-408F-4068-8FC4-3F276F66E127}">
      <dsp:nvSpPr>
        <dsp:cNvPr id="0" name=""/>
        <dsp:cNvSpPr/>
      </dsp:nvSpPr>
      <dsp:spPr>
        <a:xfrm rot="5400000">
          <a:off x="7626344" y="-126010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Новосибирский государственный архитектурно - строительный университет (</a:t>
          </a:r>
          <a:r>
            <a:rPr lang="ru-RU" sz="1800" kern="1200" dirty="0" err="1" smtClean="0"/>
            <a:t>Сибстрин</a:t>
          </a:r>
          <a:r>
            <a:rPr lang="ru-RU" sz="1800" kern="1200" dirty="0" smtClean="0"/>
            <a:t>)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Новосибирский государственный технический университет</a:t>
          </a:r>
        </a:p>
      </dsp:txBody>
      <dsp:txXfrm rot="-5400000">
        <a:off x="4249203" y="3290177"/>
        <a:ext cx="7515092" cy="721763"/>
      </dsp:txXfrm>
    </dsp:sp>
    <dsp:sp modelId="{77CA3920-8F28-42FC-AF90-79C0A6806481}">
      <dsp:nvSpPr>
        <dsp:cNvPr id="0" name=""/>
        <dsp:cNvSpPr/>
      </dsp:nvSpPr>
      <dsp:spPr>
        <a:xfrm>
          <a:off x="0" y="3151149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>
              <a:solidFill>
                <a:schemeClr val="tx1"/>
              </a:solidFill>
            </a:rPr>
            <a:t>Россия, г. Новосибирск</a:t>
          </a:r>
        </a:p>
      </dsp:txBody>
      <dsp:txXfrm>
        <a:off x="48807" y="3199956"/>
        <a:ext cx="4151589" cy="902205"/>
      </dsp:txXfrm>
    </dsp:sp>
    <dsp:sp modelId="{8248BDF4-C6AA-4B8A-948A-E0177241E1D6}">
      <dsp:nvSpPr>
        <dsp:cNvPr id="0" name=""/>
        <dsp:cNvSpPr/>
      </dsp:nvSpPr>
      <dsp:spPr>
        <a:xfrm rot="5400000">
          <a:off x="7626344" y="923800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Уфимский государственный авиационный технический университет</a:t>
          </a:r>
          <a:endParaRPr lang="ru-RU" sz="1800" kern="1200" dirty="0"/>
        </a:p>
      </dsp:txBody>
      <dsp:txXfrm rot="-5400000">
        <a:off x="4249203" y="4339987"/>
        <a:ext cx="7515092" cy="721763"/>
      </dsp:txXfrm>
    </dsp:sp>
    <dsp:sp modelId="{E17D51CC-1E3C-4BA3-8DB6-423B54A16AA5}">
      <dsp:nvSpPr>
        <dsp:cNvPr id="0" name=""/>
        <dsp:cNvSpPr/>
      </dsp:nvSpPr>
      <dsp:spPr>
        <a:xfrm>
          <a:off x="0" y="4200960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>
              <a:solidFill>
                <a:schemeClr val="tx1"/>
              </a:solidFill>
            </a:rPr>
            <a:t>Россия, г. </a:t>
          </a:r>
          <a:r>
            <a:rPr lang="ru-RU" sz="2900" b="1" kern="1200" dirty="0" smtClean="0">
              <a:solidFill>
                <a:schemeClr val="tx1"/>
              </a:solidFill>
            </a:rPr>
            <a:t>Уфа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8807" y="4249767"/>
        <a:ext cx="4151589" cy="902205"/>
      </dsp:txXfrm>
    </dsp:sp>
    <dsp:sp modelId="{4319FFD5-BF6D-4271-B965-9BB61B89E513}">
      <dsp:nvSpPr>
        <dsp:cNvPr id="0" name=""/>
        <dsp:cNvSpPr/>
      </dsp:nvSpPr>
      <dsp:spPr>
        <a:xfrm rot="5400000">
          <a:off x="7626344" y="1973611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Благовещенский государственный педагогический университет имени М. И. Калинина</a:t>
          </a:r>
          <a:endParaRPr lang="ru-RU" sz="1800" kern="1200" dirty="0"/>
        </a:p>
      </dsp:txBody>
      <dsp:txXfrm rot="-5400000">
        <a:off x="4249203" y="5389798"/>
        <a:ext cx="7515092" cy="721763"/>
      </dsp:txXfrm>
    </dsp:sp>
    <dsp:sp modelId="{978F0C2D-CF10-409D-B375-3A3821DB99B9}">
      <dsp:nvSpPr>
        <dsp:cNvPr id="0" name=""/>
        <dsp:cNvSpPr/>
      </dsp:nvSpPr>
      <dsp:spPr>
        <a:xfrm>
          <a:off x="0" y="5250770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>
              <a:solidFill>
                <a:schemeClr val="tx1"/>
              </a:solidFill>
            </a:rPr>
            <a:t>Россия, г. </a:t>
          </a:r>
          <a:r>
            <a:rPr lang="ru-RU" sz="2900" b="1" kern="1200" dirty="0" smtClean="0">
              <a:solidFill>
                <a:schemeClr val="tx1"/>
              </a:solidFill>
            </a:rPr>
            <a:t>Благовещенск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8807" y="5299577"/>
        <a:ext cx="4151589" cy="902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C2702-5E26-46F8-B302-DDD3A7A04312}">
      <dsp:nvSpPr>
        <dsp:cNvPr id="0" name=""/>
        <dsp:cNvSpPr/>
      </dsp:nvSpPr>
      <dsp:spPr>
        <a:xfrm rot="5400000">
          <a:off x="7626344" y="-3275442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Кубанский государственный технологический университет</a:t>
          </a:r>
          <a:endParaRPr lang="ru-RU" sz="1800" kern="1200" dirty="0"/>
        </a:p>
      </dsp:txBody>
      <dsp:txXfrm rot="-5400000">
        <a:off x="4249203" y="140745"/>
        <a:ext cx="7515092" cy="721763"/>
      </dsp:txXfrm>
    </dsp:sp>
    <dsp:sp modelId="{09DDE2E6-A19D-4D5F-A38E-0E46D2640DBA}">
      <dsp:nvSpPr>
        <dsp:cNvPr id="0" name=""/>
        <dsp:cNvSpPr/>
      </dsp:nvSpPr>
      <dsp:spPr>
        <a:xfrm>
          <a:off x="9140" y="0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tx1"/>
              </a:solidFill>
            </a:rPr>
            <a:t>Россия, г. </a:t>
          </a:r>
          <a:r>
            <a:rPr lang="ru-RU" sz="2800" b="1" kern="1200" dirty="0" smtClean="0">
              <a:solidFill>
                <a:schemeClr val="tx1"/>
              </a:solidFill>
            </a:rPr>
            <a:t>Краснодар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57947" y="48807"/>
        <a:ext cx="4151589" cy="902205"/>
      </dsp:txXfrm>
    </dsp:sp>
    <dsp:sp modelId="{D74117BD-74C6-4B93-AFA1-EFD4393E2EFA}">
      <dsp:nvSpPr>
        <dsp:cNvPr id="0" name=""/>
        <dsp:cNvSpPr/>
      </dsp:nvSpPr>
      <dsp:spPr>
        <a:xfrm rot="5400000">
          <a:off x="7626344" y="-2225631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Воронежский институт МВД России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3" y="1190556"/>
        <a:ext cx="7515092" cy="721763"/>
      </dsp:txXfrm>
    </dsp:sp>
    <dsp:sp modelId="{759FF7E2-E93E-444D-B691-9FE9612DB254}">
      <dsp:nvSpPr>
        <dsp:cNvPr id="0" name=""/>
        <dsp:cNvSpPr/>
      </dsp:nvSpPr>
      <dsp:spPr>
        <a:xfrm>
          <a:off x="0" y="1051527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tx1"/>
              </a:solidFill>
            </a:rPr>
            <a:t>Россия, г. </a:t>
          </a:r>
          <a:r>
            <a:rPr lang="ru-RU" sz="2800" b="1" kern="1200" dirty="0" smtClean="0">
              <a:solidFill>
                <a:schemeClr val="tx1"/>
              </a:solidFill>
            </a:rPr>
            <a:t>Воронеж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8807" y="1100334"/>
        <a:ext cx="4151589" cy="902205"/>
      </dsp:txXfrm>
    </dsp:sp>
    <dsp:sp modelId="{B2EA2166-7CFB-4AC8-9246-534C1F32A580}">
      <dsp:nvSpPr>
        <dsp:cNvPr id="0" name=""/>
        <dsp:cNvSpPr/>
      </dsp:nvSpPr>
      <dsp:spPr>
        <a:xfrm rot="5400000">
          <a:off x="7626344" y="-1175820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Вятский государственный 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3" y="2240367"/>
        <a:ext cx="7515092" cy="721763"/>
      </dsp:txXfrm>
    </dsp:sp>
    <dsp:sp modelId="{355DFE46-3791-46AD-A9A5-93E6A6506C36}">
      <dsp:nvSpPr>
        <dsp:cNvPr id="0" name=""/>
        <dsp:cNvSpPr/>
      </dsp:nvSpPr>
      <dsp:spPr>
        <a:xfrm>
          <a:off x="0" y="2101338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tx1"/>
              </a:solidFill>
            </a:rPr>
            <a:t>Россия, г. </a:t>
          </a:r>
          <a:r>
            <a:rPr lang="ru-RU" sz="2800" b="1" kern="1200" dirty="0" smtClean="0">
              <a:solidFill>
                <a:schemeClr val="tx1"/>
              </a:solidFill>
            </a:rPr>
            <a:t>Киров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8807" y="2150145"/>
        <a:ext cx="4151589" cy="902205"/>
      </dsp:txXfrm>
    </dsp:sp>
    <dsp:sp modelId="{336A08FB-408F-4068-8FC4-3F276F66E127}">
      <dsp:nvSpPr>
        <dsp:cNvPr id="0" name=""/>
        <dsp:cNvSpPr/>
      </dsp:nvSpPr>
      <dsp:spPr>
        <a:xfrm rot="5400000">
          <a:off x="7626344" y="-126010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Нижегородский государственный архитектурно-строительный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3" y="3290177"/>
        <a:ext cx="7515092" cy="721763"/>
      </dsp:txXfrm>
    </dsp:sp>
    <dsp:sp modelId="{77CA3920-8F28-42FC-AF90-79C0A6806481}">
      <dsp:nvSpPr>
        <dsp:cNvPr id="0" name=""/>
        <dsp:cNvSpPr/>
      </dsp:nvSpPr>
      <dsp:spPr>
        <a:xfrm>
          <a:off x="0" y="3151149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tx1"/>
              </a:solidFill>
            </a:rPr>
            <a:t>Россия, г. </a:t>
          </a:r>
          <a:r>
            <a:rPr lang="ru-RU" sz="2800" b="1" kern="1200" dirty="0" smtClean="0">
              <a:solidFill>
                <a:schemeClr val="tx1"/>
              </a:solidFill>
            </a:rPr>
            <a:t>Нижний Новгород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8807" y="3199956"/>
        <a:ext cx="4151589" cy="902205"/>
      </dsp:txXfrm>
    </dsp:sp>
    <dsp:sp modelId="{8248BDF4-C6AA-4B8A-948A-E0177241E1D6}">
      <dsp:nvSpPr>
        <dsp:cNvPr id="0" name=""/>
        <dsp:cNvSpPr/>
      </dsp:nvSpPr>
      <dsp:spPr>
        <a:xfrm rot="5400000">
          <a:off x="7626344" y="923800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Северный (Арктический) федеральный университет имени М. В. Ломоносова (САФУ)</a:t>
          </a:r>
          <a:endParaRPr lang="ru-RU" sz="1800" kern="1200" dirty="0"/>
        </a:p>
      </dsp:txBody>
      <dsp:txXfrm rot="-5400000">
        <a:off x="4249203" y="4339987"/>
        <a:ext cx="7515092" cy="721763"/>
      </dsp:txXfrm>
    </dsp:sp>
    <dsp:sp modelId="{E17D51CC-1E3C-4BA3-8DB6-423B54A16AA5}">
      <dsp:nvSpPr>
        <dsp:cNvPr id="0" name=""/>
        <dsp:cNvSpPr/>
      </dsp:nvSpPr>
      <dsp:spPr>
        <a:xfrm>
          <a:off x="0" y="4200960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tx1"/>
              </a:solidFill>
            </a:rPr>
            <a:t>Россия, г. </a:t>
          </a:r>
          <a:r>
            <a:rPr lang="ru-RU" sz="2800" b="1" kern="1200" dirty="0" smtClean="0">
              <a:solidFill>
                <a:schemeClr val="tx1"/>
              </a:solidFill>
            </a:rPr>
            <a:t>Архангельск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8807" y="4249767"/>
        <a:ext cx="4151589" cy="902205"/>
      </dsp:txXfrm>
    </dsp:sp>
    <dsp:sp modelId="{4319FFD5-BF6D-4271-B965-9BB61B89E513}">
      <dsp:nvSpPr>
        <dsp:cNvPr id="0" name=""/>
        <dsp:cNvSpPr/>
      </dsp:nvSpPr>
      <dsp:spPr>
        <a:xfrm rot="5400000">
          <a:off x="7626344" y="1973611"/>
          <a:ext cx="799855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Благовещенский государственный педагогический университет имени М. И. Калинина</a:t>
          </a:r>
          <a:endParaRPr lang="ru-RU" sz="1800" kern="1200" dirty="0"/>
        </a:p>
      </dsp:txBody>
      <dsp:txXfrm rot="-5400000">
        <a:off x="4249203" y="5389798"/>
        <a:ext cx="7515092" cy="721763"/>
      </dsp:txXfrm>
    </dsp:sp>
    <dsp:sp modelId="{978F0C2D-CF10-409D-B375-3A3821DB99B9}">
      <dsp:nvSpPr>
        <dsp:cNvPr id="0" name=""/>
        <dsp:cNvSpPr/>
      </dsp:nvSpPr>
      <dsp:spPr>
        <a:xfrm>
          <a:off x="0" y="5250770"/>
          <a:ext cx="4249203" cy="99981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chemeClr val="tx1"/>
              </a:solidFill>
            </a:rPr>
            <a:t>Россия, г. </a:t>
          </a:r>
          <a:r>
            <a:rPr lang="ru-RU" sz="2800" b="1" kern="1200" dirty="0" smtClean="0">
              <a:solidFill>
                <a:schemeClr val="tx1"/>
              </a:solidFill>
            </a:rPr>
            <a:t>Благовещенск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8807" y="5299577"/>
        <a:ext cx="4151589" cy="9022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C2702-5E26-46F8-B302-DDD3A7A04312}">
      <dsp:nvSpPr>
        <dsp:cNvPr id="0" name=""/>
        <dsp:cNvSpPr/>
      </dsp:nvSpPr>
      <dsp:spPr>
        <a:xfrm rot="5400000">
          <a:off x="7545748" y="-3173666"/>
          <a:ext cx="961048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Донской государственный технический университет</a:t>
          </a:r>
          <a:endParaRPr lang="ru-RU" sz="1800" kern="1200" dirty="0"/>
        </a:p>
      </dsp:txBody>
      <dsp:txXfrm rot="-5400000">
        <a:off x="4249203" y="169793"/>
        <a:ext cx="7507224" cy="867220"/>
      </dsp:txXfrm>
    </dsp:sp>
    <dsp:sp modelId="{09DDE2E6-A19D-4D5F-A38E-0E46D2640DBA}">
      <dsp:nvSpPr>
        <dsp:cNvPr id="0" name=""/>
        <dsp:cNvSpPr/>
      </dsp:nvSpPr>
      <dsp:spPr>
        <a:xfrm>
          <a:off x="9140" y="0"/>
          <a:ext cx="4249203" cy="120131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>
              <a:solidFill>
                <a:schemeClr val="tx1"/>
              </a:solidFill>
            </a:rPr>
            <a:t>Россия, г. </a:t>
          </a:r>
          <a:r>
            <a:rPr lang="ru-RU" sz="3400" b="1" kern="1200" dirty="0" smtClean="0">
              <a:solidFill>
                <a:schemeClr val="tx1"/>
              </a:solidFill>
            </a:rPr>
            <a:t>Ростов-на-Дону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67783" y="58643"/>
        <a:ext cx="4131917" cy="1084024"/>
      </dsp:txXfrm>
    </dsp:sp>
    <dsp:sp modelId="{D74117BD-74C6-4B93-AFA1-EFD4393E2EFA}">
      <dsp:nvSpPr>
        <dsp:cNvPr id="0" name=""/>
        <dsp:cNvSpPr/>
      </dsp:nvSpPr>
      <dsp:spPr>
        <a:xfrm rot="5400000">
          <a:off x="7545748" y="-1912291"/>
          <a:ext cx="961048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Ивановский государственный </a:t>
          </a:r>
          <a:r>
            <a:rPr lang="ru-RU" sz="1800" kern="1200" dirty="0" smtClean="0"/>
            <a:t>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Ивановский государственный химико-технологический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3" y="1431168"/>
        <a:ext cx="7507224" cy="867220"/>
      </dsp:txXfrm>
    </dsp:sp>
    <dsp:sp modelId="{759FF7E2-E93E-444D-B691-9FE9612DB254}">
      <dsp:nvSpPr>
        <dsp:cNvPr id="0" name=""/>
        <dsp:cNvSpPr/>
      </dsp:nvSpPr>
      <dsp:spPr>
        <a:xfrm>
          <a:off x="0" y="1264123"/>
          <a:ext cx="4249203" cy="120131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>
              <a:solidFill>
                <a:schemeClr val="tx1"/>
              </a:solidFill>
            </a:rPr>
            <a:t>Россия, г. </a:t>
          </a:r>
          <a:r>
            <a:rPr lang="ru-RU" sz="3400" b="1" kern="1200" dirty="0" smtClean="0">
              <a:solidFill>
                <a:schemeClr val="tx1"/>
              </a:solidFill>
            </a:rPr>
            <a:t>Иваново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58643" y="1322766"/>
        <a:ext cx="4131917" cy="1084024"/>
      </dsp:txXfrm>
    </dsp:sp>
    <dsp:sp modelId="{B2EA2166-7CFB-4AC8-9246-534C1F32A580}">
      <dsp:nvSpPr>
        <dsp:cNvPr id="0" name=""/>
        <dsp:cNvSpPr/>
      </dsp:nvSpPr>
      <dsp:spPr>
        <a:xfrm rot="5400000">
          <a:off x="7545748" y="-650915"/>
          <a:ext cx="961048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Орловский государственный университет имени И.С. Тургенева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3" y="2692544"/>
        <a:ext cx="7507224" cy="867220"/>
      </dsp:txXfrm>
    </dsp:sp>
    <dsp:sp modelId="{355DFE46-3791-46AD-A9A5-93E6A6506C36}">
      <dsp:nvSpPr>
        <dsp:cNvPr id="0" name=""/>
        <dsp:cNvSpPr/>
      </dsp:nvSpPr>
      <dsp:spPr>
        <a:xfrm>
          <a:off x="0" y="2525498"/>
          <a:ext cx="4249203" cy="120131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>
              <a:solidFill>
                <a:schemeClr val="tx1"/>
              </a:solidFill>
            </a:rPr>
            <a:t>Россия, г. </a:t>
          </a:r>
          <a:r>
            <a:rPr lang="ru-RU" sz="3400" b="1" kern="1200" dirty="0" smtClean="0">
              <a:solidFill>
                <a:schemeClr val="tx1"/>
              </a:solidFill>
            </a:rPr>
            <a:t>Орёл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58643" y="2584141"/>
        <a:ext cx="4131917" cy="1084024"/>
      </dsp:txXfrm>
    </dsp:sp>
    <dsp:sp modelId="{336A08FB-408F-4068-8FC4-3F276F66E127}">
      <dsp:nvSpPr>
        <dsp:cNvPr id="0" name=""/>
        <dsp:cNvSpPr/>
      </dsp:nvSpPr>
      <dsp:spPr>
        <a:xfrm rot="5400000">
          <a:off x="7545748" y="610460"/>
          <a:ext cx="961048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Самарский государственный экономический университет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Самарский национальный исследовательский университет имени академика С.П. Королева</a:t>
          </a:r>
          <a:endParaRPr lang="ru-RU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49203" y="3953919"/>
        <a:ext cx="7507224" cy="867220"/>
      </dsp:txXfrm>
    </dsp:sp>
    <dsp:sp modelId="{77CA3920-8F28-42FC-AF90-79C0A6806481}">
      <dsp:nvSpPr>
        <dsp:cNvPr id="0" name=""/>
        <dsp:cNvSpPr/>
      </dsp:nvSpPr>
      <dsp:spPr>
        <a:xfrm>
          <a:off x="0" y="3786874"/>
          <a:ext cx="4249203" cy="120131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>
              <a:solidFill>
                <a:schemeClr val="tx1"/>
              </a:solidFill>
            </a:rPr>
            <a:t>Россия, г. </a:t>
          </a:r>
          <a:r>
            <a:rPr lang="ru-RU" sz="3400" b="1" kern="1200" dirty="0" smtClean="0">
              <a:solidFill>
                <a:schemeClr val="tx1"/>
              </a:solidFill>
            </a:rPr>
            <a:t>Самара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58643" y="3845517"/>
        <a:ext cx="4131917" cy="1084024"/>
      </dsp:txXfrm>
    </dsp:sp>
    <dsp:sp modelId="{8248BDF4-C6AA-4B8A-948A-E0177241E1D6}">
      <dsp:nvSpPr>
        <dsp:cNvPr id="0" name=""/>
        <dsp:cNvSpPr/>
      </dsp:nvSpPr>
      <dsp:spPr>
        <a:xfrm rot="5400000">
          <a:off x="7545748" y="1871835"/>
          <a:ext cx="961048" cy="7554138"/>
        </a:xfrm>
        <a:prstGeom prst="round2SameRect">
          <a:avLst/>
        </a:prstGeom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ln w="41275" cap="flat" cmpd="dbl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Военно-промышленный колледж</a:t>
          </a:r>
          <a:endParaRPr lang="ru-RU" sz="1800" kern="1200" dirty="0"/>
        </a:p>
      </dsp:txBody>
      <dsp:txXfrm rot="-5400000">
        <a:off x="4249203" y="5215294"/>
        <a:ext cx="7507224" cy="867220"/>
      </dsp:txXfrm>
    </dsp:sp>
    <dsp:sp modelId="{E17D51CC-1E3C-4BA3-8DB6-423B54A16AA5}">
      <dsp:nvSpPr>
        <dsp:cNvPr id="0" name=""/>
        <dsp:cNvSpPr/>
      </dsp:nvSpPr>
      <dsp:spPr>
        <a:xfrm>
          <a:off x="0" y="5048250"/>
          <a:ext cx="4249203" cy="120131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dbl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</a:rPr>
            <a:t>Вьетнам, провинция Фу </a:t>
          </a:r>
          <a:r>
            <a:rPr lang="ru-RU" sz="3400" b="1" kern="1200" dirty="0" err="1" smtClean="0">
              <a:solidFill>
                <a:schemeClr val="tx1"/>
              </a:solidFill>
            </a:rPr>
            <a:t>Тхо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58643" y="5106893"/>
        <a:ext cx="4131917" cy="1084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4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7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5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CFFC0-1D48-4918-9547-25DEE9A57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B6D30-8DC7-4AFF-A993-17AAC8AF6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6DF337-4AE9-47C3-A9F3-E4CD785A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EBBF61-A8A6-4C98-A6A1-63B07301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63F8A8-5145-4C12-98E6-9D13F4E7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79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575CF-318E-4EF4-AF98-6372CD01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BAD4A4-3CDE-49F6-A749-5C16A021E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7D02C-0581-4974-9CF1-0AEA568E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56F78-2D5F-4F07-9699-69428475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C7E2E1-DE86-4E41-A30B-E3477A49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67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84714-B833-4913-91B0-AFD0257DB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D0B1DA-C2BE-46D1-BAC1-EACF0B01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34ED2E-F1D4-431C-B7BF-E2335D5E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24714-23E7-4700-8B29-DC29700F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E0DAB8-D671-4F35-B471-6140C1AE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13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43398-6B54-47B6-825F-58092513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6AA837-B01F-4372-A3DA-8C35DAD96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FA302B-3BDB-4EC5-9003-B048EB49A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3695D9-CFDB-4CB7-AC58-2480B9E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63131-EA2F-4F14-A1AC-B3505D11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FBB207-9C6B-417D-9390-30093663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918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0BD78-BA10-4595-AC5F-38D5E4EE9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C69313-8F08-4087-8F58-CCF0D013C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93E46F-5B4D-4C45-93CF-EEE550B56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4AB43D-946F-485B-9255-A24C599AF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9A0970-2A81-4F05-BE0C-D1405EF4D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8653C6-1A60-4A25-B5A7-6D077F43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F97B153-1643-40BB-91D4-BD36FA95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02386A-E125-4B3F-96C7-F4515954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31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4B796-728C-4460-A2B5-BC2A6B83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FC5446-630B-46E9-92E7-175848ED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746A7-D28B-4322-AAA1-2AF92067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900704-D62C-4395-A7C9-DC0D5D5FA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46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420E00A-2125-45C6-B7AB-3C3190A9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3DF4FC-4549-4242-8F68-D90D47A1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EC64B7-A6D4-4A8F-8508-ACCBA6D9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2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B276FB-C518-421C-BC38-FA192969D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81C0DD-44E4-496C-9F3D-6E2391B2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DED50E-4C63-46A1-82C0-18CEDE22A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4EB78A-CB6A-4369-ACA9-6521497C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67FBFA-3265-453B-B58D-B603FA91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CF8712-D405-4FA3-8543-B30ADBD7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03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96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229E0-064E-407D-AD9A-D908E0CF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4C46F7-79CF-465E-876C-7E8609EEE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61F81C-0E08-4A28-A1B9-0F8915E74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E71486-B287-40E7-8CAB-A97F02A6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E061DE-B1FE-4845-8168-DA4F3D20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93D93F-C6B6-4668-A864-AAD6999B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63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19770-B345-42C0-8A9C-C3F25400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62E456-7F09-4749-84CD-41E50E12A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D86C6C-0DA1-4348-979D-F898CC96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3510BF-E01E-4907-AF51-CA01863E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AC03A7-99DE-4623-BC34-A7B3D69C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55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1173340-7C47-467E-90B3-2FD173A95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3325C9-7A8F-4A18-A0F8-874A3F48A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4B685E-F3E5-4F72-B3A2-F1C14FB6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EC84F-0A77-49B1-9355-9001B9C1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FD7713-F04B-48C1-B9B6-83435FE3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1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7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5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5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7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91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A2CB-39A7-4D85-8CEA-B2CE77F9D3E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55BF5-0A73-4A32-AFF9-80DD26F4D1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0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01A5D-59AC-41E3-93A0-340D9BFC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31B3E8-A30E-4EA7-AD97-DFC40603F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3FB9CB-D27C-44F7-B386-6CD5E7AAA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8060-9DAA-4449-B3A6-A09CEDB2FB58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5E5893-329F-409C-9C3B-11015741C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FF8AE-4683-445B-9E30-6E5D8865A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F114-C160-4094-9DA0-57F93A464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6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800" y="0"/>
            <a:ext cx="5909733" cy="176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8331200" cy="176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823" y="303213"/>
            <a:ext cx="2496725" cy="116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13267" y="1985201"/>
            <a:ext cx="115400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X </a:t>
            </a:r>
            <a:r>
              <a:rPr lang="ru-RU" sz="5400" b="1" dirty="0" smtClean="0">
                <a:solidFill>
                  <a:srgbClr val="FFC000"/>
                </a:solidFill>
              </a:rPr>
              <a:t>ВСЕРОССИЙСКАЯ </a:t>
            </a:r>
          </a:p>
          <a:p>
            <a:r>
              <a:rPr lang="ru-RU" sz="5400" b="1" dirty="0" smtClean="0">
                <a:solidFill>
                  <a:srgbClr val="FFC000"/>
                </a:solidFill>
              </a:rPr>
              <a:t>НАУЧНО-ПРАКТИЧЕСКАЯ</a:t>
            </a:r>
          </a:p>
          <a:p>
            <a:r>
              <a:rPr lang="ru-RU" sz="5400" b="1" dirty="0" smtClean="0">
                <a:solidFill>
                  <a:srgbClr val="FFC000"/>
                </a:solidFill>
              </a:rPr>
              <a:t>КОНФЕРЕНЦИЯ</a:t>
            </a:r>
            <a:endParaRPr lang="ru-RU" sz="5400" b="1" dirty="0">
              <a:solidFill>
                <a:srgbClr val="FFC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856" y="4855632"/>
            <a:ext cx="8532818" cy="158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157945" y="501135"/>
            <a:ext cx="50869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22-24 апреля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724" y="462023"/>
            <a:ext cx="9144000" cy="6766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</a:t>
            </a:r>
            <a:r>
              <a:rPr lang="ru-RU" sz="3600" b="1" dirty="0" smtClean="0"/>
              <a:t>3</a:t>
            </a:r>
            <a:r>
              <a:rPr lang="en-US" sz="3600" b="1" dirty="0" smtClean="0"/>
              <a:t> </a:t>
            </a:r>
            <a:r>
              <a:rPr lang="ru-RU" sz="3600" b="1" dirty="0" smtClean="0"/>
              <a:t>апреля 2020 г.</a:t>
            </a:r>
            <a:endParaRPr lang="ru-RU" sz="4400" b="1" dirty="0" smtClean="0">
              <a:effectLst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36509"/>
              </p:ext>
            </p:extLst>
          </p:nvPr>
        </p:nvGraphicFramePr>
        <p:xfrm>
          <a:off x="232913" y="1216325"/>
          <a:ext cx="11697420" cy="4117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009">
                  <a:extLst>
                    <a:ext uri="{9D8B030D-6E8A-4147-A177-3AD203B41FA5}">
                      <a16:colId xmlns:a16="http://schemas.microsoft.com/office/drawing/2014/main" val="3727132280"/>
                    </a:ext>
                  </a:extLst>
                </a:gridCol>
                <a:gridCol w="2903317">
                  <a:extLst>
                    <a:ext uri="{9D8B030D-6E8A-4147-A177-3AD203B41FA5}">
                      <a16:colId xmlns:a16="http://schemas.microsoft.com/office/drawing/2014/main" val="2214350044"/>
                    </a:ext>
                  </a:extLst>
                </a:gridCol>
                <a:gridCol w="3465236">
                  <a:extLst>
                    <a:ext uri="{9D8B030D-6E8A-4147-A177-3AD203B41FA5}">
                      <a16:colId xmlns:a16="http://schemas.microsoft.com/office/drawing/2014/main" val="1212950523"/>
                    </a:ext>
                  </a:extLst>
                </a:gridCol>
                <a:gridCol w="2663858">
                  <a:extLst>
                    <a:ext uri="{9D8B030D-6E8A-4147-A177-3AD203B41FA5}">
                      <a16:colId xmlns:a16="http://schemas.microsoft.com/office/drawing/2014/main" val="3349897471"/>
                    </a:ext>
                  </a:extLst>
                </a:gridCol>
              </a:tblGrid>
              <a:tr h="944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– 13.30 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– 13.30 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– 13.30 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effectLst/>
                          <a:latin typeface="Arial" panose="020B0604020202020204" pitchFamily="34" charset="0"/>
                        </a:rPr>
                        <a:t>13.30</a:t>
                      </a:r>
                      <a:r>
                        <a:rPr lang="ru-RU" sz="2400" b="1" baseline="0" smtClean="0"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ru-RU" sz="2400" b="1" smtClean="0">
                          <a:effectLst/>
                          <a:latin typeface="Arial" panose="020B0604020202020204" pitchFamily="34" charset="0"/>
                        </a:rPr>
                        <a:t>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901996"/>
                  </a:ext>
                </a:extLst>
              </a:tr>
              <a:tr h="2329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ru-RU" sz="1200" b="1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№1.2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Arial" panose="020B0604020202020204" pitchFamily="34" charset="0"/>
                        </a:rPr>
                        <a:t>Актуальные проблемы инженерных наук  </a:t>
                      </a:r>
                      <a:endParaRPr lang="ru-RU" sz="3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№2.4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современной философии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№5.2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Arial" panose="020B0604020202020204" pitchFamily="34" charset="0"/>
                        </a:rPr>
                        <a:t>Актуальные проблемы инженерных наук: современная техника и технологии</a:t>
                      </a:r>
                      <a:endParaRPr lang="ru-RU" sz="3200" b="0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№1.4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инженерных наук</a:t>
                      </a:r>
                      <a:endParaRPr lang="ru-RU" sz="3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25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380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368724" y="462023"/>
            <a:ext cx="9144000" cy="6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/>
              <a:t>2</a:t>
            </a:r>
            <a:r>
              <a:rPr lang="ru-RU" sz="3600" b="1" dirty="0" smtClean="0"/>
              <a:t>3</a:t>
            </a:r>
            <a:r>
              <a:rPr lang="en-US" sz="3600" b="1" dirty="0" smtClean="0"/>
              <a:t> </a:t>
            </a:r>
            <a:r>
              <a:rPr lang="ru-RU" sz="3600" b="1" dirty="0" smtClean="0"/>
              <a:t>апреля 2020 г.</a:t>
            </a:r>
            <a:endParaRPr lang="ru-RU" sz="4000" b="1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39111"/>
              </p:ext>
            </p:extLst>
          </p:nvPr>
        </p:nvGraphicFramePr>
        <p:xfrm>
          <a:off x="232914" y="1216325"/>
          <a:ext cx="11818189" cy="5463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715">
                  <a:extLst>
                    <a:ext uri="{9D8B030D-6E8A-4147-A177-3AD203B41FA5}">
                      <a16:colId xmlns:a16="http://schemas.microsoft.com/office/drawing/2014/main" val="3727132280"/>
                    </a:ext>
                  </a:extLst>
                </a:gridCol>
                <a:gridCol w="2541186">
                  <a:extLst>
                    <a:ext uri="{9D8B030D-6E8A-4147-A177-3AD203B41FA5}">
                      <a16:colId xmlns:a16="http://schemas.microsoft.com/office/drawing/2014/main" val="2089528999"/>
                    </a:ext>
                  </a:extLst>
                </a:gridCol>
                <a:gridCol w="2366705">
                  <a:extLst>
                    <a:ext uri="{9D8B030D-6E8A-4147-A177-3AD203B41FA5}">
                      <a16:colId xmlns:a16="http://schemas.microsoft.com/office/drawing/2014/main" val="2214350044"/>
                    </a:ext>
                  </a:extLst>
                </a:gridCol>
                <a:gridCol w="2191836">
                  <a:extLst>
                    <a:ext uri="{9D8B030D-6E8A-4147-A177-3AD203B41FA5}">
                      <a16:colId xmlns:a16="http://schemas.microsoft.com/office/drawing/2014/main" val="1212950523"/>
                    </a:ext>
                  </a:extLst>
                </a:gridCol>
                <a:gridCol w="2523747">
                  <a:extLst>
                    <a:ext uri="{9D8B030D-6E8A-4147-A177-3AD203B41FA5}">
                      <a16:colId xmlns:a16="http://schemas.microsoft.com/office/drawing/2014/main" val="252052411"/>
                    </a:ext>
                  </a:extLst>
                </a:gridCol>
              </a:tblGrid>
              <a:tr h="1047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</a:t>
                      </a:r>
                      <a:r>
                        <a:rPr lang="ru-RU" sz="2400" b="1" baseline="0" dirty="0" smtClean="0"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</a:t>
                      </a:r>
                      <a:r>
                        <a:rPr lang="ru-RU" sz="2400" b="1" baseline="0" dirty="0" smtClean="0"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</a:t>
                      </a:r>
                      <a:r>
                        <a:rPr lang="ru-RU" sz="2400" b="1" baseline="0" dirty="0" smtClean="0"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</a:t>
                      </a:r>
                      <a:r>
                        <a:rPr lang="ru-RU" sz="2400" b="1" baseline="0" dirty="0" smtClean="0"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</a:t>
                      </a:r>
                      <a:r>
                        <a:rPr lang="ru-RU" sz="2400" b="1" baseline="0" dirty="0" smtClean="0"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901996"/>
                  </a:ext>
                </a:extLst>
              </a:tr>
              <a:tr h="3498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№2.1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социально-гуманитарных наук</a:t>
                      </a:r>
                      <a:endParaRPr lang="ru-RU" sz="3200" b="0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№2.2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вопросы словесной и художественной культуры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№3.2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гуманитарных наук: языкознание и </a:t>
                      </a:r>
                      <a:r>
                        <a:rPr lang="ru-RU" sz="2400" dirty="0" err="1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литературо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-ведение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Session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№</a:t>
                      </a: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.</a:t>
                      </a: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Science as a vocation and career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Session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№</a:t>
                      </a: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</a:t>
                      </a:r>
                      <a:endParaRPr lang="ru-RU" sz="24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Научный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старт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Подготовитель-</a:t>
                      </a:r>
                      <a:r>
                        <a:rPr lang="ru-RU" sz="2400" baseline="0" dirty="0" err="1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ное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отделение)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25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32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368724" y="462023"/>
            <a:ext cx="9144000" cy="6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/>
              <a:t>2</a:t>
            </a:r>
            <a:r>
              <a:rPr lang="ru-RU" sz="3600" b="1" dirty="0" smtClean="0"/>
              <a:t>4</a:t>
            </a:r>
            <a:r>
              <a:rPr lang="en-US" sz="3600" b="1" dirty="0" smtClean="0"/>
              <a:t> </a:t>
            </a:r>
            <a:r>
              <a:rPr lang="ru-RU" sz="3600" b="1" dirty="0" smtClean="0"/>
              <a:t>апреля 2020 г.</a:t>
            </a:r>
            <a:endParaRPr lang="ru-RU" sz="4000" b="1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00963"/>
              </p:ext>
            </p:extLst>
          </p:nvPr>
        </p:nvGraphicFramePr>
        <p:xfrm>
          <a:off x="232914" y="1216325"/>
          <a:ext cx="11818188" cy="4519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652">
                  <a:extLst>
                    <a:ext uri="{9D8B030D-6E8A-4147-A177-3AD203B41FA5}">
                      <a16:colId xmlns:a16="http://schemas.microsoft.com/office/drawing/2014/main" val="3727132280"/>
                    </a:ext>
                  </a:extLst>
                </a:gridCol>
                <a:gridCol w="2980419">
                  <a:extLst>
                    <a:ext uri="{9D8B030D-6E8A-4147-A177-3AD203B41FA5}">
                      <a16:colId xmlns:a16="http://schemas.microsoft.com/office/drawing/2014/main" val="2089528999"/>
                    </a:ext>
                  </a:extLst>
                </a:gridCol>
                <a:gridCol w="3183147">
                  <a:extLst>
                    <a:ext uri="{9D8B030D-6E8A-4147-A177-3AD203B41FA5}">
                      <a16:colId xmlns:a16="http://schemas.microsoft.com/office/drawing/2014/main" val="2214350044"/>
                    </a:ext>
                  </a:extLst>
                </a:gridCol>
                <a:gridCol w="2863970">
                  <a:extLst>
                    <a:ext uri="{9D8B030D-6E8A-4147-A177-3AD203B41FA5}">
                      <a16:colId xmlns:a16="http://schemas.microsoft.com/office/drawing/2014/main" val="1212950523"/>
                    </a:ext>
                  </a:extLst>
                </a:gridCol>
              </a:tblGrid>
              <a:tr h="944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– 13.30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– 13.30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 – 18.00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 – 18.00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901996"/>
                  </a:ext>
                </a:extLst>
              </a:tr>
              <a:tr h="2329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№1.5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инженерных наук (проекты студентов младших курсов)</a:t>
                      </a:r>
                      <a:endParaRPr lang="ru-RU" sz="3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№5.3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инженерных наук: современная техника и технологии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№3.3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гуманитарных наук: языкознание и литературоведение </a:t>
                      </a:r>
                      <a:endParaRPr lang="ru-RU" sz="3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Session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№</a:t>
                      </a: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4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Science as a vocation and career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25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1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C7641F36-A5D9-4470-9F00-34CEB97F8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2588" y="2383852"/>
            <a:ext cx="2490266" cy="365760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Заявки для участия в конференции подали </a:t>
            </a:r>
            <a:r>
              <a:rPr lang="ru-RU" sz="2400" b="1" dirty="0" smtClean="0"/>
              <a:t>224</a:t>
            </a:r>
            <a:r>
              <a:rPr lang="ru-RU" sz="2400" dirty="0" smtClean="0"/>
              <a:t> </a:t>
            </a:r>
            <a:r>
              <a:rPr lang="ru-RU" sz="2400" dirty="0"/>
              <a:t>иностранных </a:t>
            </a:r>
            <a:r>
              <a:rPr lang="ru-RU" sz="2400" dirty="0" smtClean="0"/>
              <a:t>студента, магистранта </a:t>
            </a:r>
            <a:r>
              <a:rPr lang="ru-RU" sz="2400" dirty="0"/>
              <a:t>и </a:t>
            </a:r>
            <a:r>
              <a:rPr lang="ru-RU" sz="2400" dirty="0" smtClean="0"/>
              <a:t>аспиранта </a:t>
            </a:r>
            <a:r>
              <a:rPr lang="ru-RU" sz="2400" dirty="0"/>
              <a:t>из вузов</a:t>
            </a:r>
            <a:r>
              <a:rPr lang="ru-RU" sz="2400" b="1" dirty="0"/>
              <a:t> </a:t>
            </a:r>
            <a:r>
              <a:rPr lang="ru-RU" sz="2400" dirty="0"/>
              <a:t>России, представители </a:t>
            </a:r>
            <a:r>
              <a:rPr lang="ru-RU" sz="2400" b="1" dirty="0" smtClean="0"/>
              <a:t>45</a:t>
            </a:r>
            <a:r>
              <a:rPr lang="ru-RU" sz="2400" dirty="0" smtClean="0"/>
              <a:t> </a:t>
            </a:r>
            <a:r>
              <a:rPr lang="ru-RU" sz="2400" dirty="0"/>
              <a:t>стран мира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FA1BB9F-8076-40BA-88B2-603125E0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583" y="365125"/>
            <a:ext cx="2722277" cy="1463675"/>
          </a:xfrm>
        </p:spPr>
        <p:txBody>
          <a:bodyPr>
            <a:normAutofit/>
          </a:bodyPr>
          <a:lstStyle/>
          <a:p>
            <a:r>
              <a:rPr lang="ru-RU" dirty="0">
                <a:latin typeface="+mn-lt"/>
              </a:rPr>
              <a:t>География участников конференции </a:t>
            </a:r>
          </a:p>
        </p:txBody>
      </p:sp>
      <p:pic>
        <p:nvPicPr>
          <p:cNvPr id="8" name="Объект 4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8A9FA95C-576A-40A0-8784-46BE2FC60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854" y="491320"/>
            <a:ext cx="9052563" cy="5959060"/>
          </a:xfrm>
        </p:spPr>
      </p:pic>
    </p:spTree>
    <p:extLst>
      <p:ext uri="{BB962C8B-B14F-4D97-AF65-F5344CB8AC3E}">
        <p14:creationId xmlns:p14="http://schemas.microsoft.com/office/powerpoint/2010/main" val="223327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22B81-DAD4-4C00-AC85-D9FE6043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5627"/>
          </a:xfrm>
        </p:spPr>
        <p:txBody>
          <a:bodyPr>
            <a:normAutofit fontScale="90000"/>
          </a:bodyPr>
          <a:lstStyle/>
          <a:p>
            <a:r>
              <a:rPr lang="ru-RU" dirty="0"/>
              <a:t>Университеты – участники конференции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0EB7BD-0050-4CE8-8086-FA4BE0CC0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421110"/>
              </p:ext>
            </p:extLst>
          </p:nvPr>
        </p:nvGraphicFramePr>
        <p:xfrm>
          <a:off x="195618" y="535627"/>
          <a:ext cx="11803342" cy="625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6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22B81-DAD4-4C00-AC85-D9FE6043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5627"/>
          </a:xfrm>
        </p:spPr>
        <p:txBody>
          <a:bodyPr>
            <a:normAutofit fontScale="90000"/>
          </a:bodyPr>
          <a:lstStyle/>
          <a:p>
            <a:r>
              <a:rPr lang="ru-RU" dirty="0"/>
              <a:t>Университеты – участники конференции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0EB7BD-0050-4CE8-8086-FA4BE0CC0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38944"/>
              </p:ext>
            </p:extLst>
          </p:nvPr>
        </p:nvGraphicFramePr>
        <p:xfrm>
          <a:off x="195618" y="535627"/>
          <a:ext cx="11803342" cy="625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42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22B81-DAD4-4C00-AC85-D9FE6043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5627"/>
          </a:xfrm>
        </p:spPr>
        <p:txBody>
          <a:bodyPr>
            <a:normAutofit fontScale="90000"/>
          </a:bodyPr>
          <a:lstStyle/>
          <a:p>
            <a:r>
              <a:rPr lang="ru-RU" dirty="0"/>
              <a:t>Университеты – участники конференции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0EB7BD-0050-4CE8-8086-FA4BE0CC0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611449"/>
              </p:ext>
            </p:extLst>
          </p:nvPr>
        </p:nvGraphicFramePr>
        <p:xfrm>
          <a:off x="195618" y="535627"/>
          <a:ext cx="11803342" cy="625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5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22B81-DAD4-4C00-AC85-D9FE6043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5627"/>
          </a:xfrm>
        </p:spPr>
        <p:txBody>
          <a:bodyPr>
            <a:normAutofit fontScale="90000"/>
          </a:bodyPr>
          <a:lstStyle/>
          <a:p>
            <a:r>
              <a:rPr lang="ru-RU" dirty="0"/>
              <a:t>Университеты – участники конференции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0EB7BD-0050-4CE8-8086-FA4BE0CC0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9655"/>
              </p:ext>
            </p:extLst>
          </p:nvPr>
        </p:nvGraphicFramePr>
        <p:xfrm>
          <a:off x="195618" y="535627"/>
          <a:ext cx="11803342" cy="625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98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2C555-D4ED-407B-9FE7-7A572AA08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451" y="329016"/>
            <a:ext cx="3651467" cy="1676603"/>
          </a:xfrm>
        </p:spPr>
        <p:txBody>
          <a:bodyPr>
            <a:normAutofit/>
          </a:bodyPr>
          <a:lstStyle/>
          <a:p>
            <a:r>
              <a:rPr lang="ru-RU" sz="3600" b="1" dirty="0"/>
              <a:t>Карта университетов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0D1AB49-B78A-4D03-B7A4-142236AB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76" y="2138149"/>
            <a:ext cx="3651466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работе конференции </a:t>
            </a:r>
            <a:r>
              <a:rPr lang="ru-RU" dirty="0" smtClean="0"/>
              <a:t>принимают </a:t>
            </a:r>
            <a:r>
              <a:rPr lang="ru-RU" dirty="0"/>
              <a:t>участие иностранные студенты и молодые ученые из </a:t>
            </a:r>
            <a:r>
              <a:rPr lang="ru-RU" b="1" dirty="0"/>
              <a:t>28 вузов России и </a:t>
            </a:r>
            <a:r>
              <a:rPr lang="ru-RU" b="1" dirty="0" smtClean="0"/>
              <a:t>5 </a:t>
            </a:r>
            <a:r>
              <a:rPr lang="ru-RU" b="1" dirty="0"/>
              <a:t>вузов дальнего </a:t>
            </a:r>
            <a:r>
              <a:rPr lang="ru-RU" b="1" dirty="0" smtClean="0"/>
              <a:t>зарубежья</a:t>
            </a:r>
            <a:r>
              <a:rPr lang="ru-RU" dirty="0" smtClean="0"/>
              <a:t>.</a:t>
            </a:r>
            <a:endParaRPr lang="en-US" sz="1800" dirty="0"/>
          </a:p>
        </p:txBody>
      </p:sp>
      <p:pic>
        <p:nvPicPr>
          <p:cNvPr id="16" name="Объект 4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092ECED9-7B5F-41A1-9461-57E69B43A9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" r="27935" b="-1"/>
          <a:stretch/>
        </p:blipFill>
        <p:spPr>
          <a:xfrm>
            <a:off x="4163918" y="10"/>
            <a:ext cx="8028082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8197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C464B-5067-42C6-90E1-9FBC4976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1194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Распределение участников конференции по уровню обучения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94970096"/>
              </p:ext>
            </p:extLst>
          </p:nvPr>
        </p:nvGraphicFramePr>
        <p:xfrm>
          <a:off x="579120" y="1330960"/>
          <a:ext cx="11236960" cy="480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65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724" y="462023"/>
            <a:ext cx="9144000" cy="676664"/>
          </a:xfrm>
        </p:spPr>
        <p:txBody>
          <a:bodyPr/>
          <a:lstStyle/>
          <a:p>
            <a:r>
              <a:rPr lang="en-US" sz="3600" b="1" dirty="0" smtClean="0"/>
              <a:t>2</a:t>
            </a:r>
            <a:r>
              <a:rPr lang="ru-RU" sz="3600" b="1" dirty="0" smtClean="0"/>
              <a:t>2</a:t>
            </a:r>
            <a:r>
              <a:rPr lang="en-US" sz="3600" b="1" dirty="0" smtClean="0"/>
              <a:t> </a:t>
            </a:r>
            <a:r>
              <a:rPr lang="ru-RU" sz="3600" b="1" dirty="0" smtClean="0"/>
              <a:t>апреля 2020 г.</a:t>
            </a:r>
            <a:endParaRPr lang="ru-RU" sz="4400" b="1" dirty="0" smtClean="0">
              <a:effectLst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214917"/>
              </p:ext>
            </p:extLst>
          </p:nvPr>
        </p:nvGraphicFramePr>
        <p:xfrm>
          <a:off x="500332" y="1388849"/>
          <a:ext cx="11343737" cy="539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809">
                  <a:extLst>
                    <a:ext uri="{9D8B030D-6E8A-4147-A177-3AD203B41FA5}">
                      <a16:colId xmlns:a16="http://schemas.microsoft.com/office/drawing/2014/main" val="3727132280"/>
                    </a:ext>
                  </a:extLst>
                </a:gridCol>
                <a:gridCol w="2246809">
                  <a:extLst>
                    <a:ext uri="{9D8B030D-6E8A-4147-A177-3AD203B41FA5}">
                      <a16:colId xmlns:a16="http://schemas.microsoft.com/office/drawing/2014/main" val="2089528999"/>
                    </a:ext>
                  </a:extLst>
                </a:gridCol>
                <a:gridCol w="2137117">
                  <a:extLst>
                    <a:ext uri="{9D8B030D-6E8A-4147-A177-3AD203B41FA5}">
                      <a16:colId xmlns:a16="http://schemas.microsoft.com/office/drawing/2014/main" val="2214350044"/>
                    </a:ext>
                  </a:extLst>
                </a:gridCol>
                <a:gridCol w="2356501">
                  <a:extLst>
                    <a:ext uri="{9D8B030D-6E8A-4147-A177-3AD203B41FA5}">
                      <a16:colId xmlns:a16="http://schemas.microsoft.com/office/drawing/2014/main" val="3509853225"/>
                    </a:ext>
                  </a:extLst>
                </a:gridCol>
                <a:gridCol w="2356501">
                  <a:extLst>
                    <a:ext uri="{9D8B030D-6E8A-4147-A177-3AD203B41FA5}">
                      <a16:colId xmlns:a16="http://schemas.microsoft.com/office/drawing/2014/main" val="1212950523"/>
                    </a:ext>
                  </a:extLst>
                </a:gridCol>
              </a:tblGrid>
              <a:tr h="944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10.00 - 13.30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– 13.30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 – 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10.00 – 13.30 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13.30 – 17.30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901996"/>
                  </a:ext>
                </a:extLst>
              </a:tr>
              <a:tr h="2329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</a:rPr>
                        <a:t>Секция № 1.1 </a:t>
                      </a:r>
                      <a:r>
                        <a:rPr lang="ru-RU" sz="2400" b="0" dirty="0">
                          <a:effectLst/>
                          <a:latin typeface="Arial" panose="020B0604020202020204" pitchFamily="34" charset="0"/>
                        </a:rPr>
                        <a:t>Актуальные проблемы инженерных наук </a:t>
                      </a:r>
                      <a:endParaRPr lang="ru-RU" sz="3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</a:rPr>
                        <a:t>Секция 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№5.1.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Arial" panose="020B0604020202020204" pitchFamily="34" charset="0"/>
                        </a:rPr>
                        <a:t>Актуальные </a:t>
                      </a:r>
                      <a:r>
                        <a:rPr lang="ru-RU" sz="2400" b="0" dirty="0">
                          <a:effectLst/>
                          <a:latin typeface="Arial" panose="020B0604020202020204" pitchFamily="34" charset="0"/>
                        </a:rPr>
                        <a:t>проблемы </a:t>
                      </a:r>
                      <a:r>
                        <a:rPr lang="ru-RU" sz="2400" b="0" dirty="0" smtClean="0">
                          <a:effectLst/>
                          <a:latin typeface="Arial" panose="020B0604020202020204" pitchFamily="34" charset="0"/>
                        </a:rPr>
                        <a:t>инженерных наук: современная техника и технологии</a:t>
                      </a:r>
                      <a:endParaRPr lang="ru-RU" sz="3200" b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№1.3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Arial" panose="020B0604020202020204" pitchFamily="34" charset="0"/>
                        </a:rPr>
                        <a:t>Актуальные проблемы инженерных наук </a:t>
                      </a:r>
                      <a:endParaRPr lang="ru-RU" sz="3200" b="0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</a:rPr>
                        <a:t>Секция №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</a:rPr>
                        <a:t>2.3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Arial" panose="020B0604020202020204" pitchFamily="34" charset="0"/>
                        </a:rPr>
                        <a:t>Творчество и проектная деятельность в инженерном образовании</a:t>
                      </a:r>
                      <a:endParaRPr lang="ru-RU" sz="3200" b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Секция №3.1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Актуальные проблемы гуманитарных наук: языкознание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и </a:t>
                      </a:r>
                      <a:r>
                        <a:rPr lang="ru-RU" sz="2400" baseline="0" dirty="0" err="1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литературо</a:t>
                      </a:r>
                      <a:r>
                        <a:rPr lang="en-US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-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ведение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25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850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467</Words>
  <Application>Microsoft Office PowerPoint</Application>
  <PresentationFormat>Широкоэкранный</PresentationFormat>
  <Paragraphs>173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1_Тема Office</vt:lpstr>
      <vt:lpstr>Презентация PowerPoint</vt:lpstr>
      <vt:lpstr>География участников конференции </vt:lpstr>
      <vt:lpstr>Университеты – участники конференции</vt:lpstr>
      <vt:lpstr>Университеты – участники конференции</vt:lpstr>
      <vt:lpstr>Университеты – участники конференции</vt:lpstr>
      <vt:lpstr>Университеты – участники конференции</vt:lpstr>
      <vt:lpstr>Карта университетов</vt:lpstr>
      <vt:lpstr>Распределение участников конференции по уровню обучения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Шахова Нина Борисовна</dc:creator>
  <cp:lastModifiedBy>Irina V. Koryukina</cp:lastModifiedBy>
  <cp:revision>34</cp:revision>
  <dcterms:created xsi:type="dcterms:W3CDTF">2018-05-15T08:03:52Z</dcterms:created>
  <dcterms:modified xsi:type="dcterms:W3CDTF">2020-04-21T03:46:49Z</dcterms:modified>
</cp:coreProperties>
</file>